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
  </p:notesMasterIdLst>
  <p:sldIdLst>
    <p:sldId id="256" r:id="rId3"/>
    <p:sldId id="261" r:id="rId4"/>
    <p:sldId id="266" r:id="rId5"/>
    <p:sldId id="269" r:id="rId6"/>
    <p:sldId id="257" r:id="rId7"/>
    <p:sldId id="258" r:id="rId8"/>
    <p:sldId id="270" r:id="rId9"/>
    <p:sldId id="259" r:id="rId10"/>
    <p:sldId id="260" r:id="rId11"/>
    <p:sldId id="262" r:id="rId12"/>
    <p:sldId id="264" r:id="rId13"/>
    <p:sldId id="265"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44" autoAdjust="0"/>
    <p:restoredTop sz="94660"/>
  </p:normalViewPr>
  <p:slideViewPr>
    <p:cSldViewPr>
      <p:cViewPr varScale="1">
        <p:scale>
          <a:sx n="97" d="100"/>
          <a:sy n="97" d="100"/>
        </p:scale>
        <p:origin x="-108"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5.xml.rels><?xml version="1.0" encoding="UTF-8" standalone="yes"?>
<Relationships xmlns="http://schemas.openxmlformats.org/package/2006/relationships"><Relationship Id="rId1" Type="http://schemas.openxmlformats.org/officeDocument/2006/relationships/hyperlink" Target="http://www.scoutparents.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8A202B-7652-4A34-ABF3-4307C6E5530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2E3C19E-611C-4CE1-9C4C-3EF908703E3B}">
      <dgm:prSet/>
      <dgm:spPr/>
      <dgm:t>
        <a:bodyPr/>
        <a:lstStyle/>
        <a:p>
          <a:pPr rtl="0"/>
          <a:r>
            <a:rPr lang="en-US" dirty="0" smtClean="0"/>
            <a:t>Growth in moral strength and character</a:t>
          </a:r>
          <a:endParaRPr lang="en-US" dirty="0"/>
        </a:p>
      </dgm:t>
    </dgm:pt>
    <dgm:pt modelId="{0E7B40C2-D734-4D71-B207-97C63B47089D}" type="parTrans" cxnId="{C1CD7582-9945-4265-B8D8-9F3BEF4372B9}">
      <dgm:prSet/>
      <dgm:spPr/>
      <dgm:t>
        <a:bodyPr/>
        <a:lstStyle/>
        <a:p>
          <a:endParaRPr lang="en-US"/>
        </a:p>
      </dgm:t>
    </dgm:pt>
    <dgm:pt modelId="{081F1AAA-FF11-40B1-89F2-F0A75B204797}" type="sibTrans" cxnId="{C1CD7582-9945-4265-B8D8-9F3BEF4372B9}">
      <dgm:prSet/>
      <dgm:spPr/>
      <dgm:t>
        <a:bodyPr/>
        <a:lstStyle/>
        <a:p>
          <a:endParaRPr lang="en-US"/>
        </a:p>
      </dgm:t>
    </dgm:pt>
    <dgm:pt modelId="{E6D3CEB0-DF08-4FD1-8965-2C083592E610}">
      <dgm:prSet/>
      <dgm:spPr/>
      <dgm:t>
        <a:bodyPr/>
        <a:lstStyle/>
        <a:p>
          <a:pPr rtl="0"/>
          <a:r>
            <a:rPr lang="en-US" dirty="0" smtClean="0"/>
            <a:t>What the boy is himself; his personal qualities, his values, his outlook.</a:t>
          </a:r>
          <a:endParaRPr lang="en-US" dirty="0"/>
        </a:p>
      </dgm:t>
    </dgm:pt>
    <dgm:pt modelId="{FB1907C0-62BA-4925-AF50-5BDBF6B0EED6}" type="parTrans" cxnId="{30C4D478-D225-49F2-8973-B496F7BF0025}">
      <dgm:prSet/>
      <dgm:spPr/>
      <dgm:t>
        <a:bodyPr/>
        <a:lstStyle/>
        <a:p>
          <a:endParaRPr lang="en-US"/>
        </a:p>
      </dgm:t>
    </dgm:pt>
    <dgm:pt modelId="{DC6DA0DD-E00A-4683-9B82-4278053A1353}" type="sibTrans" cxnId="{30C4D478-D225-49F2-8973-B496F7BF0025}">
      <dgm:prSet/>
      <dgm:spPr/>
      <dgm:t>
        <a:bodyPr/>
        <a:lstStyle/>
        <a:p>
          <a:endParaRPr lang="en-US"/>
        </a:p>
      </dgm:t>
    </dgm:pt>
    <dgm:pt modelId="{10789F64-F5F4-4EFA-8E1D-2C0EEC8F13D0}">
      <dgm:prSet/>
      <dgm:spPr/>
      <dgm:t>
        <a:bodyPr/>
        <a:lstStyle/>
        <a:p>
          <a:pPr rtl="0"/>
          <a:endParaRPr lang="en-US" dirty="0"/>
        </a:p>
      </dgm:t>
    </dgm:pt>
    <dgm:pt modelId="{39255741-BB0D-4028-81F8-10E1CE904DEC}" type="parTrans" cxnId="{1A8B2B24-FC3A-4F3A-901C-87BB0A02CA5B}">
      <dgm:prSet/>
      <dgm:spPr/>
      <dgm:t>
        <a:bodyPr/>
        <a:lstStyle/>
        <a:p>
          <a:endParaRPr lang="en-US"/>
        </a:p>
      </dgm:t>
    </dgm:pt>
    <dgm:pt modelId="{A917597B-167A-435B-B2B5-17E9D9FCBDD7}" type="sibTrans" cxnId="{1A8B2B24-FC3A-4F3A-901C-87BB0A02CA5B}">
      <dgm:prSet/>
      <dgm:spPr/>
      <dgm:t>
        <a:bodyPr/>
        <a:lstStyle/>
        <a:p>
          <a:endParaRPr lang="en-US"/>
        </a:p>
      </dgm:t>
    </dgm:pt>
    <dgm:pt modelId="{85C8BC2F-9589-4F40-9280-731940557768}">
      <dgm:prSet/>
      <dgm:spPr/>
      <dgm:t>
        <a:bodyPr/>
        <a:lstStyle/>
        <a:p>
          <a:pPr rtl="0"/>
          <a:r>
            <a:rPr lang="en-US" dirty="0" smtClean="0"/>
            <a:t>Participating citizenship</a:t>
          </a:r>
          <a:endParaRPr lang="en-US" dirty="0"/>
        </a:p>
      </dgm:t>
    </dgm:pt>
    <dgm:pt modelId="{6C6630C2-1BCB-4A52-AC0D-06BC8FCD4FE0}" type="parTrans" cxnId="{C7373530-3559-4EAC-9FA8-1C7D3BFF0794}">
      <dgm:prSet/>
      <dgm:spPr/>
      <dgm:t>
        <a:bodyPr/>
        <a:lstStyle/>
        <a:p>
          <a:endParaRPr lang="en-US"/>
        </a:p>
      </dgm:t>
    </dgm:pt>
    <dgm:pt modelId="{CDDC3AF7-2E66-441B-BE98-213E5263AB9E}" type="sibTrans" cxnId="{C7373530-3559-4EAC-9FA8-1C7D3BFF0794}">
      <dgm:prSet/>
      <dgm:spPr/>
      <dgm:t>
        <a:bodyPr/>
        <a:lstStyle/>
        <a:p>
          <a:endParaRPr lang="en-US"/>
        </a:p>
      </dgm:t>
    </dgm:pt>
    <dgm:pt modelId="{7BBCC381-5D0D-4AB4-9EBF-26AB5EF658D6}">
      <dgm:prSet/>
      <dgm:spPr/>
      <dgm:t>
        <a:bodyPr/>
        <a:lstStyle/>
        <a:p>
          <a:pPr rtl="0"/>
          <a:r>
            <a:rPr lang="en-US" dirty="0" smtClean="0"/>
            <a:t>The boy’s relationship to others.  He comes to learn obligations to other people, to the society he lives in, and to the government that presides over that society.</a:t>
          </a:r>
          <a:endParaRPr lang="en-US" dirty="0"/>
        </a:p>
      </dgm:t>
    </dgm:pt>
    <dgm:pt modelId="{944A8B02-C2B3-48D0-B610-EB0657C4366E}" type="parTrans" cxnId="{9B5140F8-D580-48B8-BEF1-DDEFC95590D2}">
      <dgm:prSet/>
      <dgm:spPr/>
      <dgm:t>
        <a:bodyPr/>
        <a:lstStyle/>
        <a:p>
          <a:endParaRPr lang="en-US"/>
        </a:p>
      </dgm:t>
    </dgm:pt>
    <dgm:pt modelId="{E7A1B18F-8727-4DA3-94CE-378240A35D74}" type="sibTrans" cxnId="{9B5140F8-D580-48B8-BEF1-DDEFC95590D2}">
      <dgm:prSet/>
      <dgm:spPr/>
      <dgm:t>
        <a:bodyPr/>
        <a:lstStyle/>
        <a:p>
          <a:endParaRPr lang="en-US"/>
        </a:p>
      </dgm:t>
    </dgm:pt>
    <dgm:pt modelId="{824E4E82-AFF3-4459-8560-36D8E69AD05F}">
      <dgm:prSet/>
      <dgm:spPr/>
      <dgm:t>
        <a:bodyPr/>
        <a:lstStyle/>
        <a:p>
          <a:pPr rtl="0"/>
          <a:endParaRPr lang="en-US" dirty="0"/>
        </a:p>
      </dgm:t>
    </dgm:pt>
    <dgm:pt modelId="{D54E99B8-E9E7-414B-B1DD-D4AA2FD356E8}" type="parTrans" cxnId="{884ED7E6-27BA-4AF5-A3E4-BE8CC84D8584}">
      <dgm:prSet/>
      <dgm:spPr/>
      <dgm:t>
        <a:bodyPr/>
        <a:lstStyle/>
        <a:p>
          <a:endParaRPr lang="en-US"/>
        </a:p>
      </dgm:t>
    </dgm:pt>
    <dgm:pt modelId="{AFA32E10-6105-4367-A83F-8FDE4641D3E0}" type="sibTrans" cxnId="{884ED7E6-27BA-4AF5-A3E4-BE8CC84D8584}">
      <dgm:prSet/>
      <dgm:spPr/>
      <dgm:t>
        <a:bodyPr/>
        <a:lstStyle/>
        <a:p>
          <a:endParaRPr lang="en-US"/>
        </a:p>
      </dgm:t>
    </dgm:pt>
    <dgm:pt modelId="{EB9B6784-6BB8-4DB0-BB64-34D603D99E06}">
      <dgm:prSet/>
      <dgm:spPr/>
      <dgm:t>
        <a:bodyPr/>
        <a:lstStyle/>
        <a:p>
          <a:pPr rtl="0"/>
          <a:r>
            <a:rPr lang="en-US" dirty="0" smtClean="0"/>
            <a:t>Development in physical, mental, and emotional fitness</a:t>
          </a:r>
          <a:endParaRPr lang="en-US" dirty="0"/>
        </a:p>
      </dgm:t>
    </dgm:pt>
    <dgm:pt modelId="{98F9E6B1-06AB-4AA0-B75D-3223DAA5ECC2}" type="parTrans" cxnId="{973E8CEF-F9D9-46A2-AFD0-A2A17CA942DC}">
      <dgm:prSet/>
      <dgm:spPr/>
      <dgm:t>
        <a:bodyPr/>
        <a:lstStyle/>
        <a:p>
          <a:endParaRPr lang="en-US"/>
        </a:p>
      </dgm:t>
    </dgm:pt>
    <dgm:pt modelId="{D2ECA242-5922-434E-A8C5-428EFCED6161}" type="sibTrans" cxnId="{973E8CEF-F9D9-46A2-AFD0-A2A17CA942DC}">
      <dgm:prSet/>
      <dgm:spPr/>
      <dgm:t>
        <a:bodyPr/>
        <a:lstStyle/>
        <a:p>
          <a:endParaRPr lang="en-US"/>
        </a:p>
      </dgm:t>
    </dgm:pt>
    <dgm:pt modelId="{B05A8211-22C1-46B7-9427-889CACD364C1}">
      <dgm:prSet/>
      <dgm:spPr/>
      <dgm:t>
        <a:bodyPr/>
        <a:lstStyle/>
        <a:p>
          <a:pPr rtl="0"/>
          <a:r>
            <a:rPr lang="en-US" dirty="0" smtClean="0"/>
            <a:t>Fitness includes the body (well-tuned and healthy), the mind (able to think and solve problems), and the emotions (self-control, courage, and self-respect).</a:t>
          </a:r>
          <a:endParaRPr lang="en-US" dirty="0"/>
        </a:p>
      </dgm:t>
    </dgm:pt>
    <dgm:pt modelId="{DB347D16-C5A4-49C9-86DE-B94B99C46101}" type="parTrans" cxnId="{FD1B3EBC-06B4-4EF1-AD9F-584F92608302}">
      <dgm:prSet/>
      <dgm:spPr/>
      <dgm:t>
        <a:bodyPr/>
        <a:lstStyle/>
        <a:p>
          <a:endParaRPr lang="en-US"/>
        </a:p>
      </dgm:t>
    </dgm:pt>
    <dgm:pt modelId="{C466BCFE-61B4-4327-BDCB-33AFC1A7C8B1}" type="sibTrans" cxnId="{FD1B3EBC-06B4-4EF1-AD9F-584F92608302}">
      <dgm:prSet/>
      <dgm:spPr/>
      <dgm:t>
        <a:bodyPr/>
        <a:lstStyle/>
        <a:p>
          <a:endParaRPr lang="en-US"/>
        </a:p>
      </dgm:t>
    </dgm:pt>
    <dgm:pt modelId="{71F097BB-280F-43F6-AD79-2738CCA0B391}" type="pres">
      <dgm:prSet presAssocID="{978A202B-7652-4A34-ABF3-4307C6E55302}" presName="linear" presStyleCnt="0">
        <dgm:presLayoutVars>
          <dgm:animLvl val="lvl"/>
          <dgm:resizeHandles val="exact"/>
        </dgm:presLayoutVars>
      </dgm:prSet>
      <dgm:spPr/>
      <dgm:t>
        <a:bodyPr/>
        <a:lstStyle/>
        <a:p>
          <a:endParaRPr lang="en-US"/>
        </a:p>
      </dgm:t>
    </dgm:pt>
    <dgm:pt modelId="{73DC642C-25C7-484F-927C-60D3B30AEA66}" type="pres">
      <dgm:prSet presAssocID="{22E3C19E-611C-4CE1-9C4C-3EF908703E3B}" presName="parentText" presStyleLbl="node1" presStyleIdx="0" presStyleCnt="3">
        <dgm:presLayoutVars>
          <dgm:chMax val="0"/>
          <dgm:bulletEnabled val="1"/>
        </dgm:presLayoutVars>
      </dgm:prSet>
      <dgm:spPr/>
      <dgm:t>
        <a:bodyPr/>
        <a:lstStyle/>
        <a:p>
          <a:endParaRPr lang="en-US"/>
        </a:p>
      </dgm:t>
    </dgm:pt>
    <dgm:pt modelId="{9727269D-3A8E-4796-AB2F-C58C405E9C44}" type="pres">
      <dgm:prSet presAssocID="{22E3C19E-611C-4CE1-9C4C-3EF908703E3B}" presName="childText" presStyleLbl="revTx" presStyleIdx="0" presStyleCnt="3">
        <dgm:presLayoutVars>
          <dgm:bulletEnabled val="1"/>
        </dgm:presLayoutVars>
      </dgm:prSet>
      <dgm:spPr/>
      <dgm:t>
        <a:bodyPr/>
        <a:lstStyle/>
        <a:p>
          <a:endParaRPr lang="en-US"/>
        </a:p>
      </dgm:t>
    </dgm:pt>
    <dgm:pt modelId="{57084724-E07E-4635-8EA0-949F67FDECCB}" type="pres">
      <dgm:prSet presAssocID="{85C8BC2F-9589-4F40-9280-731940557768}" presName="parentText" presStyleLbl="node1" presStyleIdx="1" presStyleCnt="3">
        <dgm:presLayoutVars>
          <dgm:chMax val="0"/>
          <dgm:bulletEnabled val="1"/>
        </dgm:presLayoutVars>
      </dgm:prSet>
      <dgm:spPr/>
      <dgm:t>
        <a:bodyPr/>
        <a:lstStyle/>
        <a:p>
          <a:endParaRPr lang="en-US"/>
        </a:p>
      </dgm:t>
    </dgm:pt>
    <dgm:pt modelId="{51F69AF0-BF55-4F3D-899D-D1C9A5BF330A}" type="pres">
      <dgm:prSet presAssocID="{85C8BC2F-9589-4F40-9280-731940557768}" presName="childText" presStyleLbl="revTx" presStyleIdx="1" presStyleCnt="3">
        <dgm:presLayoutVars>
          <dgm:bulletEnabled val="1"/>
        </dgm:presLayoutVars>
      </dgm:prSet>
      <dgm:spPr/>
      <dgm:t>
        <a:bodyPr/>
        <a:lstStyle/>
        <a:p>
          <a:endParaRPr lang="en-US"/>
        </a:p>
      </dgm:t>
    </dgm:pt>
    <dgm:pt modelId="{2BEC0394-1E4C-488B-9A89-48788C9FCF7E}" type="pres">
      <dgm:prSet presAssocID="{EB9B6784-6BB8-4DB0-BB64-34D603D99E06}" presName="parentText" presStyleLbl="node1" presStyleIdx="2" presStyleCnt="3">
        <dgm:presLayoutVars>
          <dgm:chMax val="0"/>
          <dgm:bulletEnabled val="1"/>
        </dgm:presLayoutVars>
      </dgm:prSet>
      <dgm:spPr/>
      <dgm:t>
        <a:bodyPr/>
        <a:lstStyle/>
        <a:p>
          <a:endParaRPr lang="en-US"/>
        </a:p>
      </dgm:t>
    </dgm:pt>
    <dgm:pt modelId="{B7E630E8-8B45-48EA-8347-0D917AED2385}" type="pres">
      <dgm:prSet presAssocID="{EB9B6784-6BB8-4DB0-BB64-34D603D99E06}" presName="childText" presStyleLbl="revTx" presStyleIdx="2" presStyleCnt="3">
        <dgm:presLayoutVars>
          <dgm:bulletEnabled val="1"/>
        </dgm:presLayoutVars>
      </dgm:prSet>
      <dgm:spPr/>
      <dgm:t>
        <a:bodyPr/>
        <a:lstStyle/>
        <a:p>
          <a:endParaRPr lang="en-US"/>
        </a:p>
      </dgm:t>
    </dgm:pt>
  </dgm:ptLst>
  <dgm:cxnLst>
    <dgm:cxn modelId="{3E478D48-CD50-43FF-A23E-D78D1E5C36B9}" type="presOf" srcId="{EB9B6784-6BB8-4DB0-BB64-34D603D99E06}" destId="{2BEC0394-1E4C-488B-9A89-48788C9FCF7E}" srcOrd="0" destOrd="0" presId="urn:microsoft.com/office/officeart/2005/8/layout/vList2"/>
    <dgm:cxn modelId="{1A8B2B24-FC3A-4F3A-901C-87BB0A02CA5B}" srcId="{22E3C19E-611C-4CE1-9C4C-3EF908703E3B}" destId="{10789F64-F5F4-4EFA-8E1D-2C0EEC8F13D0}" srcOrd="1" destOrd="0" parTransId="{39255741-BB0D-4028-81F8-10E1CE904DEC}" sibTransId="{A917597B-167A-435B-B2B5-17E9D9FCBDD7}"/>
    <dgm:cxn modelId="{C7373530-3559-4EAC-9FA8-1C7D3BFF0794}" srcId="{978A202B-7652-4A34-ABF3-4307C6E55302}" destId="{85C8BC2F-9589-4F40-9280-731940557768}" srcOrd="1" destOrd="0" parTransId="{6C6630C2-1BCB-4A52-AC0D-06BC8FCD4FE0}" sibTransId="{CDDC3AF7-2E66-441B-BE98-213E5263AB9E}"/>
    <dgm:cxn modelId="{40569C2E-85E0-4DF7-AB38-4ADD48F45997}" type="presOf" srcId="{85C8BC2F-9589-4F40-9280-731940557768}" destId="{57084724-E07E-4635-8EA0-949F67FDECCB}" srcOrd="0" destOrd="0" presId="urn:microsoft.com/office/officeart/2005/8/layout/vList2"/>
    <dgm:cxn modelId="{973E8CEF-F9D9-46A2-AFD0-A2A17CA942DC}" srcId="{978A202B-7652-4A34-ABF3-4307C6E55302}" destId="{EB9B6784-6BB8-4DB0-BB64-34D603D99E06}" srcOrd="2" destOrd="0" parTransId="{98F9E6B1-06AB-4AA0-B75D-3223DAA5ECC2}" sibTransId="{D2ECA242-5922-434E-A8C5-428EFCED6161}"/>
    <dgm:cxn modelId="{9936E4B1-8728-40CA-ADD2-B16DC5341B2B}" type="presOf" srcId="{978A202B-7652-4A34-ABF3-4307C6E55302}" destId="{71F097BB-280F-43F6-AD79-2738CCA0B391}" srcOrd="0" destOrd="0" presId="urn:microsoft.com/office/officeart/2005/8/layout/vList2"/>
    <dgm:cxn modelId="{884ED7E6-27BA-4AF5-A3E4-BE8CC84D8584}" srcId="{85C8BC2F-9589-4F40-9280-731940557768}" destId="{824E4E82-AFF3-4459-8560-36D8E69AD05F}" srcOrd="1" destOrd="0" parTransId="{D54E99B8-E9E7-414B-B1DD-D4AA2FD356E8}" sibTransId="{AFA32E10-6105-4367-A83F-8FDE4641D3E0}"/>
    <dgm:cxn modelId="{2A074BC3-BD36-4A34-BC44-2004F9DDF946}" type="presOf" srcId="{22E3C19E-611C-4CE1-9C4C-3EF908703E3B}" destId="{73DC642C-25C7-484F-927C-60D3B30AEA66}" srcOrd="0" destOrd="0" presId="urn:microsoft.com/office/officeart/2005/8/layout/vList2"/>
    <dgm:cxn modelId="{5865EA44-314E-4C3B-B849-F0503EF0FC75}" type="presOf" srcId="{B05A8211-22C1-46B7-9427-889CACD364C1}" destId="{B7E630E8-8B45-48EA-8347-0D917AED2385}" srcOrd="0" destOrd="0" presId="urn:microsoft.com/office/officeart/2005/8/layout/vList2"/>
    <dgm:cxn modelId="{FF11EA2C-448C-4B9A-AC10-0B9F7F816C1D}" type="presOf" srcId="{10789F64-F5F4-4EFA-8E1D-2C0EEC8F13D0}" destId="{9727269D-3A8E-4796-AB2F-C58C405E9C44}" srcOrd="0" destOrd="1" presId="urn:microsoft.com/office/officeart/2005/8/layout/vList2"/>
    <dgm:cxn modelId="{C1CD7582-9945-4265-B8D8-9F3BEF4372B9}" srcId="{978A202B-7652-4A34-ABF3-4307C6E55302}" destId="{22E3C19E-611C-4CE1-9C4C-3EF908703E3B}" srcOrd="0" destOrd="0" parTransId="{0E7B40C2-D734-4D71-B207-97C63B47089D}" sibTransId="{081F1AAA-FF11-40B1-89F2-F0A75B204797}"/>
    <dgm:cxn modelId="{9B5140F8-D580-48B8-BEF1-DDEFC95590D2}" srcId="{85C8BC2F-9589-4F40-9280-731940557768}" destId="{7BBCC381-5D0D-4AB4-9EBF-26AB5EF658D6}" srcOrd="0" destOrd="0" parTransId="{944A8B02-C2B3-48D0-B610-EB0657C4366E}" sibTransId="{E7A1B18F-8727-4DA3-94CE-378240A35D74}"/>
    <dgm:cxn modelId="{E50B82C8-4528-42DE-9BB6-FC831540F7B2}" type="presOf" srcId="{7BBCC381-5D0D-4AB4-9EBF-26AB5EF658D6}" destId="{51F69AF0-BF55-4F3D-899D-D1C9A5BF330A}" srcOrd="0" destOrd="0" presId="urn:microsoft.com/office/officeart/2005/8/layout/vList2"/>
    <dgm:cxn modelId="{FD1B3EBC-06B4-4EF1-AD9F-584F92608302}" srcId="{EB9B6784-6BB8-4DB0-BB64-34D603D99E06}" destId="{B05A8211-22C1-46B7-9427-889CACD364C1}" srcOrd="0" destOrd="0" parTransId="{DB347D16-C5A4-49C9-86DE-B94B99C46101}" sibTransId="{C466BCFE-61B4-4327-BDCB-33AFC1A7C8B1}"/>
    <dgm:cxn modelId="{8F900A4D-96DC-4D74-BE9E-87AEC1AAECAD}" type="presOf" srcId="{E6D3CEB0-DF08-4FD1-8965-2C083592E610}" destId="{9727269D-3A8E-4796-AB2F-C58C405E9C44}" srcOrd="0" destOrd="0" presId="urn:microsoft.com/office/officeart/2005/8/layout/vList2"/>
    <dgm:cxn modelId="{B3E074E5-E2F2-47E1-ABF3-2532E2915082}" type="presOf" srcId="{824E4E82-AFF3-4459-8560-36D8E69AD05F}" destId="{51F69AF0-BF55-4F3D-899D-D1C9A5BF330A}" srcOrd="0" destOrd="1" presId="urn:microsoft.com/office/officeart/2005/8/layout/vList2"/>
    <dgm:cxn modelId="{30C4D478-D225-49F2-8973-B496F7BF0025}" srcId="{22E3C19E-611C-4CE1-9C4C-3EF908703E3B}" destId="{E6D3CEB0-DF08-4FD1-8965-2C083592E610}" srcOrd="0" destOrd="0" parTransId="{FB1907C0-62BA-4925-AF50-5BDBF6B0EED6}" sibTransId="{DC6DA0DD-E00A-4683-9B82-4278053A1353}"/>
    <dgm:cxn modelId="{B832351F-34DD-43D9-8E2F-56F49F061EBC}" type="presParOf" srcId="{71F097BB-280F-43F6-AD79-2738CCA0B391}" destId="{73DC642C-25C7-484F-927C-60D3B30AEA66}" srcOrd="0" destOrd="0" presId="urn:microsoft.com/office/officeart/2005/8/layout/vList2"/>
    <dgm:cxn modelId="{587E650C-98C1-4645-873C-A6BB2EA62537}" type="presParOf" srcId="{71F097BB-280F-43F6-AD79-2738CCA0B391}" destId="{9727269D-3A8E-4796-AB2F-C58C405E9C44}" srcOrd="1" destOrd="0" presId="urn:microsoft.com/office/officeart/2005/8/layout/vList2"/>
    <dgm:cxn modelId="{E13607E3-0843-427A-9873-BB694922B5A7}" type="presParOf" srcId="{71F097BB-280F-43F6-AD79-2738CCA0B391}" destId="{57084724-E07E-4635-8EA0-949F67FDECCB}" srcOrd="2" destOrd="0" presId="urn:microsoft.com/office/officeart/2005/8/layout/vList2"/>
    <dgm:cxn modelId="{881D1A3B-A296-4402-89ED-61E7D982D962}" type="presParOf" srcId="{71F097BB-280F-43F6-AD79-2738CCA0B391}" destId="{51F69AF0-BF55-4F3D-899D-D1C9A5BF330A}" srcOrd="3" destOrd="0" presId="urn:microsoft.com/office/officeart/2005/8/layout/vList2"/>
    <dgm:cxn modelId="{19D725FB-5D14-49A3-9193-25572A1D46CC}" type="presParOf" srcId="{71F097BB-280F-43F6-AD79-2738CCA0B391}" destId="{2BEC0394-1E4C-488B-9A89-48788C9FCF7E}" srcOrd="4" destOrd="0" presId="urn:microsoft.com/office/officeart/2005/8/layout/vList2"/>
    <dgm:cxn modelId="{F34E6751-F435-40FC-9D6D-9155C2CBE13B}" type="presParOf" srcId="{71F097BB-280F-43F6-AD79-2738CCA0B391}" destId="{B7E630E8-8B45-48EA-8347-0D917AED2385}" srcOrd="5"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7A748-5408-4781-BD79-6AF3BD706CDE}" type="doc">
      <dgm:prSet loTypeId="urn:microsoft.com/office/officeart/2005/8/layout/hProcess9" loCatId="process" qsTypeId="urn:microsoft.com/office/officeart/2005/8/quickstyle/simple3" qsCatId="simple" csTypeId="urn:microsoft.com/office/officeart/2005/8/colors/accent3_2" csCatId="accent3" phldr="1"/>
      <dgm:spPr/>
      <dgm:t>
        <a:bodyPr/>
        <a:lstStyle/>
        <a:p>
          <a:endParaRPr lang="en-US"/>
        </a:p>
      </dgm:t>
    </dgm:pt>
    <dgm:pt modelId="{8D71B3E4-3E7F-4815-BEBA-DC071B4BD92C}">
      <dgm:prSet custT="1"/>
      <dgm:spPr/>
      <dgm:t>
        <a:bodyPr vert="horz" anchor="ctr" anchorCtr="0"/>
        <a:lstStyle/>
        <a:p>
          <a:pPr rtl="0"/>
          <a:r>
            <a:rPr lang="en-US" sz="1600" dirty="0" smtClean="0"/>
            <a:t>Uniform</a:t>
          </a:r>
          <a:endParaRPr lang="en-US" sz="1600" dirty="0"/>
        </a:p>
      </dgm:t>
    </dgm:pt>
    <dgm:pt modelId="{8F35B225-7E21-45B7-B356-F0C364EA975E}" type="parTrans" cxnId="{D5B67112-C6E3-45B7-A80A-1DF2B83756E4}">
      <dgm:prSet/>
      <dgm:spPr/>
      <dgm:t>
        <a:bodyPr/>
        <a:lstStyle/>
        <a:p>
          <a:endParaRPr lang="en-US"/>
        </a:p>
      </dgm:t>
    </dgm:pt>
    <dgm:pt modelId="{8CB5DFDF-2B39-418B-9259-79099F398BD7}" type="sibTrans" cxnId="{D5B67112-C6E3-45B7-A80A-1DF2B83756E4}">
      <dgm:prSet/>
      <dgm:spPr/>
      <dgm:t>
        <a:bodyPr/>
        <a:lstStyle/>
        <a:p>
          <a:endParaRPr lang="en-US"/>
        </a:p>
      </dgm:t>
    </dgm:pt>
    <dgm:pt modelId="{428B7684-95C7-4727-BA95-3A9D32FBF725}">
      <dgm:prSet custT="1"/>
      <dgm:spPr/>
      <dgm:t>
        <a:bodyPr vert="horz" anchor="ctr" anchorCtr="0"/>
        <a:lstStyle/>
        <a:p>
          <a:pPr rtl="0"/>
          <a:r>
            <a:rPr lang="en-US" sz="1000" dirty="0" smtClean="0"/>
            <a:t>Commitment to aims-identity</a:t>
          </a:r>
          <a:endParaRPr lang="en-US" sz="1000" dirty="0"/>
        </a:p>
      </dgm:t>
    </dgm:pt>
    <dgm:pt modelId="{DA7FCB28-95C7-44E8-AF7C-8E4AEA271322}" type="parTrans" cxnId="{70EFF15E-1DEF-4C9F-AD18-6247C44653E6}">
      <dgm:prSet/>
      <dgm:spPr/>
      <dgm:t>
        <a:bodyPr/>
        <a:lstStyle/>
        <a:p>
          <a:endParaRPr lang="en-US"/>
        </a:p>
      </dgm:t>
    </dgm:pt>
    <dgm:pt modelId="{0F722844-68FE-4448-9608-381FF3E864F9}" type="sibTrans" cxnId="{70EFF15E-1DEF-4C9F-AD18-6247C44653E6}">
      <dgm:prSet/>
      <dgm:spPr/>
      <dgm:t>
        <a:bodyPr/>
        <a:lstStyle/>
        <a:p>
          <a:endParaRPr lang="en-US"/>
        </a:p>
      </dgm:t>
    </dgm:pt>
    <dgm:pt modelId="{DD5DB18B-2867-4C9F-B3E3-5AC074EF8E7B}">
      <dgm:prSet custT="1"/>
      <dgm:spPr/>
      <dgm:t>
        <a:bodyPr anchor="ctr"/>
        <a:lstStyle/>
        <a:p>
          <a:pPr rtl="0"/>
          <a:r>
            <a:rPr lang="en-US" sz="1600" dirty="0" smtClean="0"/>
            <a:t>Ideas</a:t>
          </a:r>
          <a:endParaRPr lang="en-US" sz="1100" dirty="0"/>
        </a:p>
      </dgm:t>
    </dgm:pt>
    <dgm:pt modelId="{5D31667A-0471-4A0F-A550-29609A8614D2}" type="parTrans" cxnId="{7074ADF9-8391-42DB-A451-C22140714D8D}">
      <dgm:prSet/>
      <dgm:spPr/>
      <dgm:t>
        <a:bodyPr/>
        <a:lstStyle/>
        <a:p>
          <a:endParaRPr lang="en-US"/>
        </a:p>
      </dgm:t>
    </dgm:pt>
    <dgm:pt modelId="{9DDAE747-6328-4FB1-BCD1-79487E6843BC}" type="sibTrans" cxnId="{7074ADF9-8391-42DB-A451-C22140714D8D}">
      <dgm:prSet/>
      <dgm:spPr/>
      <dgm:t>
        <a:bodyPr/>
        <a:lstStyle/>
        <a:p>
          <a:endParaRPr lang="en-US"/>
        </a:p>
      </dgm:t>
    </dgm:pt>
    <dgm:pt modelId="{BDB0C896-2767-4D98-B838-A4C1A9B9A790}">
      <dgm:prSet custT="1"/>
      <dgm:spPr/>
      <dgm:t>
        <a:bodyPr anchor="ctr"/>
        <a:lstStyle/>
        <a:p>
          <a:pPr rtl="0"/>
          <a:r>
            <a:rPr lang="en-US" sz="1000" dirty="0" smtClean="0"/>
            <a:t>Oath – Law - Motto - Slogan</a:t>
          </a:r>
          <a:endParaRPr lang="en-US" sz="1000" dirty="0"/>
        </a:p>
      </dgm:t>
    </dgm:pt>
    <dgm:pt modelId="{F5C8CAB0-A4FF-40F1-B310-4D3185A1E7D6}" type="parTrans" cxnId="{797BB0E4-6BA6-4285-816D-958C1D183D04}">
      <dgm:prSet/>
      <dgm:spPr/>
      <dgm:t>
        <a:bodyPr/>
        <a:lstStyle/>
        <a:p>
          <a:endParaRPr lang="en-US"/>
        </a:p>
      </dgm:t>
    </dgm:pt>
    <dgm:pt modelId="{73EA53A3-9190-4939-A349-6BD44288838E}" type="sibTrans" cxnId="{797BB0E4-6BA6-4285-816D-958C1D183D04}">
      <dgm:prSet/>
      <dgm:spPr/>
      <dgm:t>
        <a:bodyPr/>
        <a:lstStyle/>
        <a:p>
          <a:endParaRPr lang="en-US"/>
        </a:p>
      </dgm:t>
    </dgm:pt>
    <dgm:pt modelId="{BDBFF82C-6814-41CC-87BB-CF170993F7DD}">
      <dgm:prSet custT="1"/>
      <dgm:spPr/>
      <dgm:t>
        <a:bodyPr anchor="ctr"/>
        <a:lstStyle/>
        <a:p>
          <a:pPr rtl="0"/>
          <a:r>
            <a:rPr lang="en-US" sz="1600" dirty="0" smtClean="0"/>
            <a:t>Patrols</a:t>
          </a:r>
          <a:endParaRPr lang="en-US" sz="1100" dirty="0"/>
        </a:p>
      </dgm:t>
    </dgm:pt>
    <dgm:pt modelId="{54E5E881-2DA0-4EC1-B7D5-6DDFBEA42176}" type="parTrans" cxnId="{5E166BD5-EC78-4762-95E0-DF5F22BC1235}">
      <dgm:prSet/>
      <dgm:spPr/>
      <dgm:t>
        <a:bodyPr/>
        <a:lstStyle/>
        <a:p>
          <a:endParaRPr lang="en-US"/>
        </a:p>
      </dgm:t>
    </dgm:pt>
    <dgm:pt modelId="{3AD0229E-3229-40D7-9BA0-8C0B8C83244C}" type="sibTrans" cxnId="{5E166BD5-EC78-4762-95E0-DF5F22BC1235}">
      <dgm:prSet/>
      <dgm:spPr/>
      <dgm:t>
        <a:bodyPr/>
        <a:lstStyle/>
        <a:p>
          <a:endParaRPr lang="en-US"/>
        </a:p>
      </dgm:t>
    </dgm:pt>
    <dgm:pt modelId="{B4C661D4-8B02-4669-86AE-C8F862B9BA5E}">
      <dgm:prSet custT="1"/>
      <dgm:spPr/>
      <dgm:t>
        <a:bodyPr anchor="ctr"/>
        <a:lstStyle/>
        <a:p>
          <a:pPr rtl="0"/>
          <a:r>
            <a:rPr lang="en-US" sz="1000" dirty="0" smtClean="0"/>
            <a:t>Peer groups-elected representation-activities</a:t>
          </a:r>
          <a:endParaRPr lang="en-US" sz="1000" dirty="0"/>
        </a:p>
      </dgm:t>
    </dgm:pt>
    <dgm:pt modelId="{1B589673-0B5C-4254-A6CD-72542B4CE967}" type="parTrans" cxnId="{00767C9C-55F0-450F-AE9F-24B378F06A38}">
      <dgm:prSet/>
      <dgm:spPr/>
      <dgm:t>
        <a:bodyPr/>
        <a:lstStyle/>
        <a:p>
          <a:endParaRPr lang="en-US"/>
        </a:p>
      </dgm:t>
    </dgm:pt>
    <dgm:pt modelId="{F430FAC2-4F2B-4B27-89FA-D771D14000E6}" type="sibTrans" cxnId="{00767C9C-55F0-450F-AE9F-24B378F06A38}">
      <dgm:prSet/>
      <dgm:spPr/>
      <dgm:t>
        <a:bodyPr/>
        <a:lstStyle/>
        <a:p>
          <a:endParaRPr lang="en-US"/>
        </a:p>
      </dgm:t>
    </dgm:pt>
    <dgm:pt modelId="{90CEA7EC-CDC4-46D7-A016-6D20D7ABD9B3}">
      <dgm:prSet custT="1"/>
      <dgm:spPr/>
      <dgm:t>
        <a:bodyPr anchor="ctr"/>
        <a:lstStyle/>
        <a:p>
          <a:pPr rtl="0"/>
          <a:r>
            <a:rPr lang="en-US" sz="1600" dirty="0" smtClean="0"/>
            <a:t>Outdoors</a:t>
          </a:r>
          <a:endParaRPr lang="en-US" sz="1100" dirty="0"/>
        </a:p>
      </dgm:t>
    </dgm:pt>
    <dgm:pt modelId="{52AAE020-BC98-4296-A1A9-AF3850192283}" type="parTrans" cxnId="{46B890B7-64CD-482C-848C-2CA28435FB0C}">
      <dgm:prSet/>
      <dgm:spPr/>
      <dgm:t>
        <a:bodyPr/>
        <a:lstStyle/>
        <a:p>
          <a:endParaRPr lang="en-US"/>
        </a:p>
      </dgm:t>
    </dgm:pt>
    <dgm:pt modelId="{6E967FC7-4A6B-483D-B54E-A7711F8C0130}" type="sibTrans" cxnId="{46B890B7-64CD-482C-848C-2CA28435FB0C}">
      <dgm:prSet/>
      <dgm:spPr/>
      <dgm:t>
        <a:bodyPr/>
        <a:lstStyle/>
        <a:p>
          <a:endParaRPr lang="en-US"/>
        </a:p>
      </dgm:t>
    </dgm:pt>
    <dgm:pt modelId="{BB024E60-B7C7-4D8F-B261-D23DFB1473ED}">
      <dgm:prSet custT="1"/>
      <dgm:spPr/>
      <dgm:t>
        <a:bodyPr anchor="ctr"/>
        <a:lstStyle/>
        <a:p>
          <a:pPr rtl="0"/>
          <a:r>
            <a:rPr lang="en-US" sz="1000" dirty="0" smtClean="0"/>
            <a:t>All outdoor programs</a:t>
          </a:r>
          <a:endParaRPr lang="en-US" sz="1000" dirty="0"/>
        </a:p>
      </dgm:t>
    </dgm:pt>
    <dgm:pt modelId="{5BA30DC0-C782-42C0-AD5F-9232F00D6B70}" type="parTrans" cxnId="{564F01F5-6364-4486-8EAF-8DCA485E1017}">
      <dgm:prSet/>
      <dgm:spPr/>
      <dgm:t>
        <a:bodyPr/>
        <a:lstStyle/>
        <a:p>
          <a:endParaRPr lang="en-US"/>
        </a:p>
      </dgm:t>
    </dgm:pt>
    <dgm:pt modelId="{7F4E2223-2F9E-4DD4-9C6A-4E9701229D71}" type="sibTrans" cxnId="{564F01F5-6364-4486-8EAF-8DCA485E1017}">
      <dgm:prSet/>
      <dgm:spPr/>
      <dgm:t>
        <a:bodyPr/>
        <a:lstStyle/>
        <a:p>
          <a:endParaRPr lang="en-US"/>
        </a:p>
      </dgm:t>
    </dgm:pt>
    <dgm:pt modelId="{E65EB0D3-EFC0-40A3-A46F-C11E6501567C}">
      <dgm:prSet custT="1"/>
      <dgm:spPr/>
      <dgm:t>
        <a:bodyPr anchor="ctr"/>
        <a:lstStyle/>
        <a:p>
          <a:pPr rtl="0"/>
          <a:r>
            <a:rPr lang="en-US" sz="1600" dirty="0" smtClean="0"/>
            <a:t>Adult </a:t>
          </a:r>
          <a:r>
            <a:rPr lang="en-US" sz="1200" dirty="0" smtClean="0"/>
            <a:t>Association</a:t>
          </a:r>
          <a:endParaRPr lang="en-US" sz="1100" dirty="0"/>
        </a:p>
      </dgm:t>
    </dgm:pt>
    <dgm:pt modelId="{D252AAFC-DDF2-42F1-8777-068F80F50E4A}" type="parTrans" cxnId="{FCAFBEDF-1CCB-456A-8797-A7900ED00814}">
      <dgm:prSet/>
      <dgm:spPr/>
      <dgm:t>
        <a:bodyPr/>
        <a:lstStyle/>
        <a:p>
          <a:endParaRPr lang="en-US"/>
        </a:p>
      </dgm:t>
    </dgm:pt>
    <dgm:pt modelId="{F8309345-FE41-4953-B8A2-F1E6FEA94FC3}" type="sibTrans" cxnId="{FCAFBEDF-1CCB-456A-8797-A7900ED00814}">
      <dgm:prSet/>
      <dgm:spPr/>
      <dgm:t>
        <a:bodyPr/>
        <a:lstStyle/>
        <a:p>
          <a:endParaRPr lang="en-US"/>
        </a:p>
      </dgm:t>
    </dgm:pt>
    <dgm:pt modelId="{E97572D0-A490-4CEA-B33C-E29952D3471D}">
      <dgm:prSet custT="1"/>
      <dgm:spPr/>
      <dgm:t>
        <a:bodyPr anchor="ctr"/>
        <a:lstStyle/>
        <a:p>
          <a:pPr rtl="0"/>
          <a:r>
            <a:rPr lang="en-US" sz="1000" dirty="0" smtClean="0"/>
            <a:t>Image-role model-example</a:t>
          </a:r>
          <a:endParaRPr lang="en-US" sz="1000" dirty="0"/>
        </a:p>
      </dgm:t>
    </dgm:pt>
    <dgm:pt modelId="{1270C5CC-CC76-435E-AACB-7038FEFF7720}" type="parTrans" cxnId="{62CDAFCA-C7E7-4607-BB5A-F659599D2527}">
      <dgm:prSet/>
      <dgm:spPr/>
      <dgm:t>
        <a:bodyPr/>
        <a:lstStyle/>
        <a:p>
          <a:endParaRPr lang="en-US"/>
        </a:p>
      </dgm:t>
    </dgm:pt>
    <dgm:pt modelId="{64A7CD1F-CDE2-4B5D-9C56-6CA39F12FDC9}" type="sibTrans" cxnId="{62CDAFCA-C7E7-4607-BB5A-F659599D2527}">
      <dgm:prSet/>
      <dgm:spPr/>
      <dgm:t>
        <a:bodyPr/>
        <a:lstStyle/>
        <a:p>
          <a:endParaRPr lang="en-US"/>
        </a:p>
      </dgm:t>
    </dgm:pt>
    <dgm:pt modelId="{7AC3B4D7-4C0B-43A1-AF6A-AE7E6CA9CA4D}">
      <dgm:prSet/>
      <dgm:spPr/>
      <dgm:t>
        <a:bodyPr anchor="ctr"/>
        <a:lstStyle/>
        <a:p>
          <a:pPr rtl="0"/>
          <a:r>
            <a:rPr lang="en-US" dirty="0" smtClean="0"/>
            <a:t>Personal Growth</a:t>
          </a:r>
          <a:endParaRPr lang="en-US" dirty="0"/>
        </a:p>
      </dgm:t>
    </dgm:pt>
    <dgm:pt modelId="{D7E0C0CB-D159-407C-94CF-E5C48DC32CB7}" type="parTrans" cxnId="{3DBB1E63-0485-4074-9EFB-E0E0B722E92E}">
      <dgm:prSet/>
      <dgm:spPr/>
      <dgm:t>
        <a:bodyPr/>
        <a:lstStyle/>
        <a:p>
          <a:endParaRPr lang="en-US"/>
        </a:p>
      </dgm:t>
    </dgm:pt>
    <dgm:pt modelId="{6D48CABE-21E0-407B-BEC4-AADA67FD0BF2}" type="sibTrans" cxnId="{3DBB1E63-0485-4074-9EFB-E0E0B722E92E}">
      <dgm:prSet/>
      <dgm:spPr/>
      <dgm:t>
        <a:bodyPr/>
        <a:lstStyle/>
        <a:p>
          <a:endParaRPr lang="en-US"/>
        </a:p>
      </dgm:t>
    </dgm:pt>
    <dgm:pt modelId="{BE893D60-8750-47DA-AF02-C9412843D6E8}">
      <dgm:prSet/>
      <dgm:spPr/>
      <dgm:t>
        <a:bodyPr anchor="ctr"/>
        <a:lstStyle/>
        <a:p>
          <a:pPr rtl="0"/>
          <a:r>
            <a:rPr lang="en-US" dirty="0" smtClean="0"/>
            <a:t>Good Turn-service projects-religious emblems</a:t>
          </a:r>
          <a:endParaRPr lang="en-US" dirty="0"/>
        </a:p>
      </dgm:t>
    </dgm:pt>
    <dgm:pt modelId="{7ABDC48B-2350-440D-904D-C071652DCD0D}" type="parTrans" cxnId="{B9A5EC21-607B-4321-BA11-E535CC4CF350}">
      <dgm:prSet/>
      <dgm:spPr/>
      <dgm:t>
        <a:bodyPr/>
        <a:lstStyle/>
        <a:p>
          <a:endParaRPr lang="en-US"/>
        </a:p>
      </dgm:t>
    </dgm:pt>
    <dgm:pt modelId="{8BF668B4-683B-4D7B-87FC-AE2312968727}" type="sibTrans" cxnId="{B9A5EC21-607B-4321-BA11-E535CC4CF350}">
      <dgm:prSet/>
      <dgm:spPr/>
      <dgm:t>
        <a:bodyPr/>
        <a:lstStyle/>
        <a:p>
          <a:endParaRPr lang="en-US"/>
        </a:p>
      </dgm:t>
    </dgm:pt>
    <dgm:pt modelId="{9A616219-9482-437E-8368-1885B15BB9A0}">
      <dgm:prSet/>
      <dgm:spPr/>
      <dgm:t>
        <a:bodyPr anchor="ctr"/>
        <a:lstStyle/>
        <a:p>
          <a:pPr rtl="0"/>
          <a:r>
            <a:rPr lang="en-US" dirty="0" smtClean="0"/>
            <a:t>Advancement</a:t>
          </a:r>
          <a:endParaRPr lang="en-US" dirty="0"/>
        </a:p>
      </dgm:t>
    </dgm:pt>
    <dgm:pt modelId="{468D03E8-C0BE-4C57-80BE-30A84E50A480}" type="parTrans" cxnId="{92CCD014-C2C8-44ED-938F-3C225FB10F25}">
      <dgm:prSet/>
      <dgm:spPr/>
      <dgm:t>
        <a:bodyPr/>
        <a:lstStyle/>
        <a:p>
          <a:endParaRPr lang="en-US"/>
        </a:p>
      </dgm:t>
    </dgm:pt>
    <dgm:pt modelId="{4CF89362-95D9-4704-8514-4FAC579B3143}" type="sibTrans" cxnId="{92CCD014-C2C8-44ED-938F-3C225FB10F25}">
      <dgm:prSet/>
      <dgm:spPr/>
      <dgm:t>
        <a:bodyPr/>
        <a:lstStyle/>
        <a:p>
          <a:endParaRPr lang="en-US"/>
        </a:p>
      </dgm:t>
    </dgm:pt>
    <dgm:pt modelId="{0F0C61B9-1205-46C4-B618-587327AFCCAE}">
      <dgm:prSet/>
      <dgm:spPr/>
      <dgm:t>
        <a:bodyPr anchor="ctr"/>
        <a:lstStyle/>
        <a:p>
          <a:pPr rtl="0"/>
          <a:r>
            <a:rPr lang="en-US" dirty="0" smtClean="0"/>
            <a:t>Self-reliance-ability to help others-challenge</a:t>
          </a:r>
          <a:endParaRPr lang="en-US" dirty="0"/>
        </a:p>
      </dgm:t>
    </dgm:pt>
    <dgm:pt modelId="{50431BC3-2B90-445A-8AE6-3C10AD740AB9}" type="parTrans" cxnId="{ACC81DD2-2A2C-49B1-930A-B06FA35261AF}">
      <dgm:prSet/>
      <dgm:spPr/>
      <dgm:t>
        <a:bodyPr/>
        <a:lstStyle/>
        <a:p>
          <a:endParaRPr lang="en-US"/>
        </a:p>
      </dgm:t>
    </dgm:pt>
    <dgm:pt modelId="{0B73D30B-B32F-4058-85ED-39A43E588B4D}" type="sibTrans" cxnId="{ACC81DD2-2A2C-49B1-930A-B06FA35261AF}">
      <dgm:prSet/>
      <dgm:spPr/>
      <dgm:t>
        <a:bodyPr/>
        <a:lstStyle/>
        <a:p>
          <a:endParaRPr lang="en-US"/>
        </a:p>
      </dgm:t>
    </dgm:pt>
    <dgm:pt modelId="{7EE86284-1BF9-4FDC-8780-9C8218D71557}">
      <dgm:prSet/>
      <dgm:spPr/>
      <dgm:t>
        <a:bodyPr anchor="ctr"/>
        <a:lstStyle/>
        <a:p>
          <a:pPr rtl="0"/>
          <a:r>
            <a:rPr lang="en-US" dirty="0" smtClean="0"/>
            <a:t>Leadership Development</a:t>
          </a:r>
          <a:endParaRPr lang="en-US" dirty="0"/>
        </a:p>
      </dgm:t>
    </dgm:pt>
    <dgm:pt modelId="{0850C48D-1A80-49F6-84B6-98DD1A33F45C}" type="parTrans" cxnId="{DD5478FC-35BC-4D5C-BCFE-7C24CAC0F30D}">
      <dgm:prSet/>
      <dgm:spPr/>
      <dgm:t>
        <a:bodyPr/>
        <a:lstStyle/>
        <a:p>
          <a:endParaRPr lang="en-US"/>
        </a:p>
      </dgm:t>
    </dgm:pt>
    <dgm:pt modelId="{EB8F3FE7-C9FC-4B01-9DB6-08B016548469}" type="sibTrans" cxnId="{DD5478FC-35BC-4D5C-BCFE-7C24CAC0F30D}">
      <dgm:prSet/>
      <dgm:spPr/>
      <dgm:t>
        <a:bodyPr/>
        <a:lstStyle/>
        <a:p>
          <a:endParaRPr lang="en-US"/>
        </a:p>
      </dgm:t>
    </dgm:pt>
    <dgm:pt modelId="{92EE1369-BA4F-42F0-9132-C9EEB5F6D4F7}">
      <dgm:prSet/>
      <dgm:spPr/>
      <dgm:t>
        <a:bodyPr anchor="ctr"/>
        <a:lstStyle/>
        <a:p>
          <a:pPr rtl="0"/>
          <a:r>
            <a:rPr lang="en-US" dirty="0" smtClean="0"/>
            <a:t>Leadership skills and practice-citizenship</a:t>
          </a:r>
          <a:endParaRPr lang="en-US" dirty="0"/>
        </a:p>
      </dgm:t>
    </dgm:pt>
    <dgm:pt modelId="{013C8A0F-B045-43AB-B9AD-8A1E713B56AD}" type="parTrans" cxnId="{197E8C05-489B-4224-8F27-1B4B3F42F389}">
      <dgm:prSet/>
      <dgm:spPr/>
      <dgm:t>
        <a:bodyPr/>
        <a:lstStyle/>
        <a:p>
          <a:endParaRPr lang="en-US"/>
        </a:p>
      </dgm:t>
    </dgm:pt>
    <dgm:pt modelId="{B1B4D7CC-A03D-48B2-B108-00E4E38F4073}" type="sibTrans" cxnId="{197E8C05-489B-4224-8F27-1B4B3F42F389}">
      <dgm:prSet/>
      <dgm:spPr/>
      <dgm:t>
        <a:bodyPr/>
        <a:lstStyle/>
        <a:p>
          <a:endParaRPr lang="en-US"/>
        </a:p>
      </dgm:t>
    </dgm:pt>
    <dgm:pt modelId="{84B949CC-94DC-403E-8D43-6A54C76E1BEC}" type="pres">
      <dgm:prSet presAssocID="{D4A7A748-5408-4781-BD79-6AF3BD706CDE}" presName="CompostProcess" presStyleCnt="0">
        <dgm:presLayoutVars>
          <dgm:dir/>
          <dgm:resizeHandles val="exact"/>
        </dgm:presLayoutVars>
      </dgm:prSet>
      <dgm:spPr/>
      <dgm:t>
        <a:bodyPr/>
        <a:lstStyle/>
        <a:p>
          <a:endParaRPr lang="en-US"/>
        </a:p>
      </dgm:t>
    </dgm:pt>
    <dgm:pt modelId="{C9467A06-3532-4364-9A3F-86154D571197}" type="pres">
      <dgm:prSet presAssocID="{D4A7A748-5408-4781-BD79-6AF3BD706CDE}" presName="arrow" presStyleLbl="bgShp" presStyleIdx="0" presStyleCnt="1"/>
      <dgm:spPr/>
    </dgm:pt>
    <dgm:pt modelId="{7F32FB25-06EE-4C9F-A54A-7A641E654AA5}" type="pres">
      <dgm:prSet presAssocID="{D4A7A748-5408-4781-BD79-6AF3BD706CDE}" presName="linearProcess" presStyleCnt="0"/>
      <dgm:spPr/>
    </dgm:pt>
    <dgm:pt modelId="{F2C26833-6A2E-4F50-BB2E-ECF4EFF646B3}" type="pres">
      <dgm:prSet presAssocID="{8D71B3E4-3E7F-4815-BEBA-DC071B4BD92C}" presName="textNode" presStyleLbl="node1" presStyleIdx="0" presStyleCnt="8">
        <dgm:presLayoutVars>
          <dgm:bulletEnabled val="1"/>
        </dgm:presLayoutVars>
      </dgm:prSet>
      <dgm:spPr/>
      <dgm:t>
        <a:bodyPr/>
        <a:lstStyle/>
        <a:p>
          <a:endParaRPr lang="en-US"/>
        </a:p>
      </dgm:t>
    </dgm:pt>
    <dgm:pt modelId="{E4508D34-5722-461E-9A95-68E7CB835C61}" type="pres">
      <dgm:prSet presAssocID="{8CB5DFDF-2B39-418B-9259-79099F398BD7}" presName="sibTrans" presStyleCnt="0"/>
      <dgm:spPr/>
    </dgm:pt>
    <dgm:pt modelId="{DCAF72EA-77DC-4EB9-88C6-57CF22516C4E}" type="pres">
      <dgm:prSet presAssocID="{DD5DB18B-2867-4C9F-B3E3-5AC074EF8E7B}" presName="textNode" presStyleLbl="node1" presStyleIdx="1" presStyleCnt="8">
        <dgm:presLayoutVars>
          <dgm:bulletEnabled val="1"/>
        </dgm:presLayoutVars>
      </dgm:prSet>
      <dgm:spPr/>
      <dgm:t>
        <a:bodyPr/>
        <a:lstStyle/>
        <a:p>
          <a:endParaRPr lang="en-US"/>
        </a:p>
      </dgm:t>
    </dgm:pt>
    <dgm:pt modelId="{D1823653-89C4-428E-9E71-E5990AC81931}" type="pres">
      <dgm:prSet presAssocID="{9DDAE747-6328-4FB1-BCD1-79487E6843BC}" presName="sibTrans" presStyleCnt="0"/>
      <dgm:spPr/>
    </dgm:pt>
    <dgm:pt modelId="{14D38884-9682-4CD5-B64F-9C24A44AE30B}" type="pres">
      <dgm:prSet presAssocID="{BDBFF82C-6814-41CC-87BB-CF170993F7DD}" presName="textNode" presStyleLbl="node1" presStyleIdx="2" presStyleCnt="8">
        <dgm:presLayoutVars>
          <dgm:bulletEnabled val="1"/>
        </dgm:presLayoutVars>
      </dgm:prSet>
      <dgm:spPr/>
      <dgm:t>
        <a:bodyPr/>
        <a:lstStyle/>
        <a:p>
          <a:endParaRPr lang="en-US"/>
        </a:p>
      </dgm:t>
    </dgm:pt>
    <dgm:pt modelId="{E2950736-E521-4413-9EF8-22E53AA7EF13}" type="pres">
      <dgm:prSet presAssocID="{3AD0229E-3229-40D7-9BA0-8C0B8C83244C}" presName="sibTrans" presStyleCnt="0"/>
      <dgm:spPr/>
    </dgm:pt>
    <dgm:pt modelId="{EAEDD728-6F06-44AC-9447-0520560EAD4C}" type="pres">
      <dgm:prSet presAssocID="{90CEA7EC-CDC4-46D7-A016-6D20D7ABD9B3}" presName="textNode" presStyleLbl="node1" presStyleIdx="3" presStyleCnt="8" custScaleX="105000">
        <dgm:presLayoutVars>
          <dgm:bulletEnabled val="1"/>
        </dgm:presLayoutVars>
      </dgm:prSet>
      <dgm:spPr/>
      <dgm:t>
        <a:bodyPr/>
        <a:lstStyle/>
        <a:p>
          <a:endParaRPr lang="en-US"/>
        </a:p>
      </dgm:t>
    </dgm:pt>
    <dgm:pt modelId="{1FCF5637-F191-40C9-9791-8EA83C3AC11C}" type="pres">
      <dgm:prSet presAssocID="{6E967FC7-4A6B-483D-B54E-A7711F8C0130}" presName="sibTrans" presStyleCnt="0"/>
      <dgm:spPr/>
    </dgm:pt>
    <dgm:pt modelId="{5A9B8CF2-9B2A-42A9-8BAE-4DDE0361C44B}" type="pres">
      <dgm:prSet presAssocID="{E65EB0D3-EFC0-40A3-A46F-C11E6501567C}" presName="textNode" presStyleLbl="node1" presStyleIdx="4" presStyleCnt="8">
        <dgm:presLayoutVars>
          <dgm:bulletEnabled val="1"/>
        </dgm:presLayoutVars>
      </dgm:prSet>
      <dgm:spPr/>
      <dgm:t>
        <a:bodyPr/>
        <a:lstStyle/>
        <a:p>
          <a:endParaRPr lang="en-US"/>
        </a:p>
      </dgm:t>
    </dgm:pt>
    <dgm:pt modelId="{2DF07C19-691B-4B07-86DB-62C9051DB343}" type="pres">
      <dgm:prSet presAssocID="{F8309345-FE41-4953-B8A2-F1E6FEA94FC3}" presName="sibTrans" presStyleCnt="0"/>
      <dgm:spPr/>
    </dgm:pt>
    <dgm:pt modelId="{3828704C-6A6C-4FD9-9B0A-5627AD7FDBC9}" type="pres">
      <dgm:prSet presAssocID="{7AC3B4D7-4C0B-43A1-AF6A-AE7E6CA9CA4D}" presName="textNode" presStyleLbl="node1" presStyleIdx="5" presStyleCnt="8">
        <dgm:presLayoutVars>
          <dgm:bulletEnabled val="1"/>
        </dgm:presLayoutVars>
      </dgm:prSet>
      <dgm:spPr/>
      <dgm:t>
        <a:bodyPr/>
        <a:lstStyle/>
        <a:p>
          <a:endParaRPr lang="en-US"/>
        </a:p>
      </dgm:t>
    </dgm:pt>
    <dgm:pt modelId="{D572C0C2-4C48-4734-91A1-56391261897E}" type="pres">
      <dgm:prSet presAssocID="{6D48CABE-21E0-407B-BEC4-AADA67FD0BF2}" presName="sibTrans" presStyleCnt="0"/>
      <dgm:spPr/>
    </dgm:pt>
    <dgm:pt modelId="{C6CCBD1C-89FE-42DB-954D-959BE2AAE7AA}" type="pres">
      <dgm:prSet presAssocID="{9A616219-9482-437E-8368-1885B15BB9A0}" presName="textNode" presStyleLbl="node1" presStyleIdx="6" presStyleCnt="8">
        <dgm:presLayoutVars>
          <dgm:bulletEnabled val="1"/>
        </dgm:presLayoutVars>
      </dgm:prSet>
      <dgm:spPr/>
      <dgm:t>
        <a:bodyPr/>
        <a:lstStyle/>
        <a:p>
          <a:endParaRPr lang="en-US"/>
        </a:p>
      </dgm:t>
    </dgm:pt>
    <dgm:pt modelId="{FDA0255B-2DA2-4407-831B-32E2041BF57F}" type="pres">
      <dgm:prSet presAssocID="{4CF89362-95D9-4704-8514-4FAC579B3143}" presName="sibTrans" presStyleCnt="0"/>
      <dgm:spPr/>
    </dgm:pt>
    <dgm:pt modelId="{20DD4DAB-B9C4-42FF-83C1-4A0E56420A8D}" type="pres">
      <dgm:prSet presAssocID="{7EE86284-1BF9-4FDC-8780-9C8218D71557}" presName="textNode" presStyleLbl="node1" presStyleIdx="7" presStyleCnt="8">
        <dgm:presLayoutVars>
          <dgm:bulletEnabled val="1"/>
        </dgm:presLayoutVars>
      </dgm:prSet>
      <dgm:spPr/>
      <dgm:t>
        <a:bodyPr/>
        <a:lstStyle/>
        <a:p>
          <a:endParaRPr lang="en-US"/>
        </a:p>
      </dgm:t>
    </dgm:pt>
  </dgm:ptLst>
  <dgm:cxnLst>
    <dgm:cxn modelId="{914DB1EB-A5E3-4E58-B463-64D3DCB47ABA}" type="presOf" srcId="{BDB0C896-2767-4D98-B838-A4C1A9B9A790}" destId="{DCAF72EA-77DC-4EB9-88C6-57CF22516C4E}" srcOrd="0" destOrd="1" presId="urn:microsoft.com/office/officeart/2005/8/layout/hProcess9"/>
    <dgm:cxn modelId="{70EFF15E-1DEF-4C9F-AD18-6247C44653E6}" srcId="{8D71B3E4-3E7F-4815-BEBA-DC071B4BD92C}" destId="{428B7684-95C7-4727-BA95-3A9D32FBF725}" srcOrd="0" destOrd="0" parTransId="{DA7FCB28-95C7-44E8-AF7C-8E4AEA271322}" sibTransId="{0F722844-68FE-4448-9608-381FF3E864F9}"/>
    <dgm:cxn modelId="{564F01F5-6364-4486-8EAF-8DCA485E1017}" srcId="{90CEA7EC-CDC4-46D7-A016-6D20D7ABD9B3}" destId="{BB024E60-B7C7-4D8F-B261-D23DFB1473ED}" srcOrd="0" destOrd="0" parTransId="{5BA30DC0-C782-42C0-AD5F-9232F00D6B70}" sibTransId="{7F4E2223-2F9E-4DD4-9C6A-4E9701229D71}"/>
    <dgm:cxn modelId="{2AF25863-E8B9-48BE-A368-E1D5F99B768C}" type="presOf" srcId="{E97572D0-A490-4CEA-B33C-E29952D3471D}" destId="{5A9B8CF2-9B2A-42A9-8BAE-4DDE0361C44B}" srcOrd="0" destOrd="1" presId="urn:microsoft.com/office/officeart/2005/8/layout/hProcess9"/>
    <dgm:cxn modelId="{7BB1AFE2-0975-47C5-B76D-D33D7AE63B73}" type="presOf" srcId="{428B7684-95C7-4727-BA95-3A9D32FBF725}" destId="{F2C26833-6A2E-4F50-BB2E-ECF4EFF646B3}" srcOrd="0" destOrd="1" presId="urn:microsoft.com/office/officeart/2005/8/layout/hProcess9"/>
    <dgm:cxn modelId="{FCAFBEDF-1CCB-456A-8797-A7900ED00814}" srcId="{D4A7A748-5408-4781-BD79-6AF3BD706CDE}" destId="{E65EB0D3-EFC0-40A3-A46F-C11E6501567C}" srcOrd="4" destOrd="0" parTransId="{D252AAFC-DDF2-42F1-8777-068F80F50E4A}" sibTransId="{F8309345-FE41-4953-B8A2-F1E6FEA94FC3}"/>
    <dgm:cxn modelId="{48538D3A-4241-44E8-AAC3-7A2204027E27}" type="presOf" srcId="{BB024E60-B7C7-4D8F-B261-D23DFB1473ED}" destId="{EAEDD728-6F06-44AC-9447-0520560EAD4C}" srcOrd="0" destOrd="1" presId="urn:microsoft.com/office/officeart/2005/8/layout/hProcess9"/>
    <dgm:cxn modelId="{797BB0E4-6BA6-4285-816D-958C1D183D04}" srcId="{DD5DB18B-2867-4C9F-B3E3-5AC074EF8E7B}" destId="{BDB0C896-2767-4D98-B838-A4C1A9B9A790}" srcOrd="0" destOrd="0" parTransId="{F5C8CAB0-A4FF-40F1-B310-4D3185A1E7D6}" sibTransId="{73EA53A3-9190-4939-A349-6BD44288838E}"/>
    <dgm:cxn modelId="{F956C017-EE10-4F3C-82CD-7C064DF386C9}" type="presOf" srcId="{DD5DB18B-2867-4C9F-B3E3-5AC074EF8E7B}" destId="{DCAF72EA-77DC-4EB9-88C6-57CF22516C4E}" srcOrd="0" destOrd="0" presId="urn:microsoft.com/office/officeart/2005/8/layout/hProcess9"/>
    <dgm:cxn modelId="{40641E80-67D0-488D-AB2E-7629B9C680F1}" type="presOf" srcId="{8D71B3E4-3E7F-4815-BEBA-DC071B4BD92C}" destId="{F2C26833-6A2E-4F50-BB2E-ECF4EFF646B3}" srcOrd="0" destOrd="0" presId="urn:microsoft.com/office/officeart/2005/8/layout/hProcess9"/>
    <dgm:cxn modelId="{B596DE65-6597-488B-AB0D-D59F9F371E69}" type="presOf" srcId="{7EE86284-1BF9-4FDC-8780-9C8218D71557}" destId="{20DD4DAB-B9C4-42FF-83C1-4A0E56420A8D}" srcOrd="0" destOrd="0" presId="urn:microsoft.com/office/officeart/2005/8/layout/hProcess9"/>
    <dgm:cxn modelId="{349E004D-59BF-4CAD-BC2C-BC2A4A194F2D}" type="presOf" srcId="{92EE1369-BA4F-42F0-9132-C9EEB5F6D4F7}" destId="{20DD4DAB-B9C4-42FF-83C1-4A0E56420A8D}" srcOrd="0" destOrd="1" presId="urn:microsoft.com/office/officeart/2005/8/layout/hProcess9"/>
    <dgm:cxn modelId="{ACC81DD2-2A2C-49B1-930A-B06FA35261AF}" srcId="{9A616219-9482-437E-8368-1885B15BB9A0}" destId="{0F0C61B9-1205-46C4-B618-587327AFCCAE}" srcOrd="0" destOrd="0" parTransId="{50431BC3-2B90-445A-8AE6-3C10AD740AB9}" sibTransId="{0B73D30B-B32F-4058-85ED-39A43E588B4D}"/>
    <dgm:cxn modelId="{7FF52C05-B57F-4F47-8EC2-388C9695F378}" type="presOf" srcId="{BE893D60-8750-47DA-AF02-C9412843D6E8}" destId="{3828704C-6A6C-4FD9-9B0A-5627AD7FDBC9}" srcOrd="0" destOrd="1" presId="urn:microsoft.com/office/officeart/2005/8/layout/hProcess9"/>
    <dgm:cxn modelId="{B6B481CC-F9AB-46FF-B091-CEF95EBBF353}" type="presOf" srcId="{D4A7A748-5408-4781-BD79-6AF3BD706CDE}" destId="{84B949CC-94DC-403E-8D43-6A54C76E1BEC}" srcOrd="0" destOrd="0" presId="urn:microsoft.com/office/officeart/2005/8/layout/hProcess9"/>
    <dgm:cxn modelId="{92CCD014-C2C8-44ED-938F-3C225FB10F25}" srcId="{D4A7A748-5408-4781-BD79-6AF3BD706CDE}" destId="{9A616219-9482-437E-8368-1885B15BB9A0}" srcOrd="6" destOrd="0" parTransId="{468D03E8-C0BE-4C57-80BE-30A84E50A480}" sibTransId="{4CF89362-95D9-4704-8514-4FAC579B3143}"/>
    <dgm:cxn modelId="{46FED918-0973-48D4-ACA8-E23A89A146FA}" type="presOf" srcId="{7AC3B4D7-4C0B-43A1-AF6A-AE7E6CA9CA4D}" destId="{3828704C-6A6C-4FD9-9B0A-5627AD7FDBC9}" srcOrd="0" destOrd="0" presId="urn:microsoft.com/office/officeart/2005/8/layout/hProcess9"/>
    <dgm:cxn modelId="{DD5478FC-35BC-4D5C-BCFE-7C24CAC0F30D}" srcId="{D4A7A748-5408-4781-BD79-6AF3BD706CDE}" destId="{7EE86284-1BF9-4FDC-8780-9C8218D71557}" srcOrd="7" destOrd="0" parTransId="{0850C48D-1A80-49F6-84B6-98DD1A33F45C}" sibTransId="{EB8F3FE7-C9FC-4B01-9DB6-08B016548469}"/>
    <dgm:cxn modelId="{D5A63359-62F1-4DDA-82AC-7588160BC745}" type="presOf" srcId="{0F0C61B9-1205-46C4-B618-587327AFCCAE}" destId="{C6CCBD1C-89FE-42DB-954D-959BE2AAE7AA}" srcOrd="0" destOrd="1" presId="urn:microsoft.com/office/officeart/2005/8/layout/hProcess9"/>
    <dgm:cxn modelId="{197E8C05-489B-4224-8F27-1B4B3F42F389}" srcId="{7EE86284-1BF9-4FDC-8780-9C8218D71557}" destId="{92EE1369-BA4F-42F0-9132-C9EEB5F6D4F7}" srcOrd="0" destOrd="0" parTransId="{013C8A0F-B045-43AB-B9AD-8A1E713B56AD}" sibTransId="{B1B4D7CC-A03D-48B2-B108-00E4E38F4073}"/>
    <dgm:cxn modelId="{E89409D3-5EE9-4B0E-95BC-F980B2FD584B}" type="presOf" srcId="{B4C661D4-8B02-4669-86AE-C8F862B9BA5E}" destId="{14D38884-9682-4CD5-B64F-9C24A44AE30B}" srcOrd="0" destOrd="1" presId="urn:microsoft.com/office/officeart/2005/8/layout/hProcess9"/>
    <dgm:cxn modelId="{00767C9C-55F0-450F-AE9F-24B378F06A38}" srcId="{BDBFF82C-6814-41CC-87BB-CF170993F7DD}" destId="{B4C661D4-8B02-4669-86AE-C8F862B9BA5E}" srcOrd="0" destOrd="0" parTransId="{1B589673-0B5C-4254-A6CD-72542B4CE967}" sibTransId="{F430FAC2-4F2B-4B27-89FA-D771D14000E6}"/>
    <dgm:cxn modelId="{62CDAFCA-C7E7-4607-BB5A-F659599D2527}" srcId="{E65EB0D3-EFC0-40A3-A46F-C11E6501567C}" destId="{E97572D0-A490-4CEA-B33C-E29952D3471D}" srcOrd="0" destOrd="0" parTransId="{1270C5CC-CC76-435E-AACB-7038FEFF7720}" sibTransId="{64A7CD1F-CDE2-4B5D-9C56-6CA39F12FDC9}"/>
    <dgm:cxn modelId="{7074ADF9-8391-42DB-A451-C22140714D8D}" srcId="{D4A7A748-5408-4781-BD79-6AF3BD706CDE}" destId="{DD5DB18B-2867-4C9F-B3E3-5AC074EF8E7B}" srcOrd="1" destOrd="0" parTransId="{5D31667A-0471-4A0F-A550-29609A8614D2}" sibTransId="{9DDAE747-6328-4FB1-BCD1-79487E6843BC}"/>
    <dgm:cxn modelId="{A2022B1F-776D-4F86-8A74-56F1CF116E7E}" type="presOf" srcId="{90CEA7EC-CDC4-46D7-A016-6D20D7ABD9B3}" destId="{EAEDD728-6F06-44AC-9447-0520560EAD4C}" srcOrd="0" destOrd="0" presId="urn:microsoft.com/office/officeart/2005/8/layout/hProcess9"/>
    <dgm:cxn modelId="{B15EB193-ED85-40EC-A890-299C6BAAA5E8}" type="presOf" srcId="{9A616219-9482-437E-8368-1885B15BB9A0}" destId="{C6CCBD1C-89FE-42DB-954D-959BE2AAE7AA}" srcOrd="0" destOrd="0" presId="urn:microsoft.com/office/officeart/2005/8/layout/hProcess9"/>
    <dgm:cxn modelId="{5E166BD5-EC78-4762-95E0-DF5F22BC1235}" srcId="{D4A7A748-5408-4781-BD79-6AF3BD706CDE}" destId="{BDBFF82C-6814-41CC-87BB-CF170993F7DD}" srcOrd="2" destOrd="0" parTransId="{54E5E881-2DA0-4EC1-B7D5-6DDFBEA42176}" sibTransId="{3AD0229E-3229-40D7-9BA0-8C0B8C83244C}"/>
    <dgm:cxn modelId="{2AC75DF9-A3BA-4352-97FE-4C0A36B8BC23}" type="presOf" srcId="{E65EB0D3-EFC0-40A3-A46F-C11E6501567C}" destId="{5A9B8CF2-9B2A-42A9-8BAE-4DDE0361C44B}" srcOrd="0" destOrd="0" presId="urn:microsoft.com/office/officeart/2005/8/layout/hProcess9"/>
    <dgm:cxn modelId="{3DBB1E63-0485-4074-9EFB-E0E0B722E92E}" srcId="{D4A7A748-5408-4781-BD79-6AF3BD706CDE}" destId="{7AC3B4D7-4C0B-43A1-AF6A-AE7E6CA9CA4D}" srcOrd="5" destOrd="0" parTransId="{D7E0C0CB-D159-407C-94CF-E5C48DC32CB7}" sibTransId="{6D48CABE-21E0-407B-BEC4-AADA67FD0BF2}"/>
    <dgm:cxn modelId="{7FD1A089-3A05-48A3-8244-DA1D616F2B07}" type="presOf" srcId="{BDBFF82C-6814-41CC-87BB-CF170993F7DD}" destId="{14D38884-9682-4CD5-B64F-9C24A44AE30B}" srcOrd="0" destOrd="0" presId="urn:microsoft.com/office/officeart/2005/8/layout/hProcess9"/>
    <dgm:cxn modelId="{D5B67112-C6E3-45B7-A80A-1DF2B83756E4}" srcId="{D4A7A748-5408-4781-BD79-6AF3BD706CDE}" destId="{8D71B3E4-3E7F-4815-BEBA-DC071B4BD92C}" srcOrd="0" destOrd="0" parTransId="{8F35B225-7E21-45B7-B356-F0C364EA975E}" sibTransId="{8CB5DFDF-2B39-418B-9259-79099F398BD7}"/>
    <dgm:cxn modelId="{46B890B7-64CD-482C-848C-2CA28435FB0C}" srcId="{D4A7A748-5408-4781-BD79-6AF3BD706CDE}" destId="{90CEA7EC-CDC4-46D7-A016-6D20D7ABD9B3}" srcOrd="3" destOrd="0" parTransId="{52AAE020-BC98-4296-A1A9-AF3850192283}" sibTransId="{6E967FC7-4A6B-483D-B54E-A7711F8C0130}"/>
    <dgm:cxn modelId="{B9A5EC21-607B-4321-BA11-E535CC4CF350}" srcId="{7AC3B4D7-4C0B-43A1-AF6A-AE7E6CA9CA4D}" destId="{BE893D60-8750-47DA-AF02-C9412843D6E8}" srcOrd="0" destOrd="0" parTransId="{7ABDC48B-2350-440D-904D-C071652DCD0D}" sibTransId="{8BF668B4-683B-4D7B-87FC-AE2312968727}"/>
    <dgm:cxn modelId="{B46B0519-F007-4683-8E05-81504C3629E8}" type="presParOf" srcId="{84B949CC-94DC-403E-8D43-6A54C76E1BEC}" destId="{C9467A06-3532-4364-9A3F-86154D571197}" srcOrd="0" destOrd="0" presId="urn:microsoft.com/office/officeart/2005/8/layout/hProcess9"/>
    <dgm:cxn modelId="{166A12BE-7E52-4038-B2C2-FA973563E6A1}" type="presParOf" srcId="{84B949CC-94DC-403E-8D43-6A54C76E1BEC}" destId="{7F32FB25-06EE-4C9F-A54A-7A641E654AA5}" srcOrd="1" destOrd="0" presId="urn:microsoft.com/office/officeart/2005/8/layout/hProcess9"/>
    <dgm:cxn modelId="{D12981C1-5D68-4CC8-8CB3-198EB90772CA}" type="presParOf" srcId="{7F32FB25-06EE-4C9F-A54A-7A641E654AA5}" destId="{F2C26833-6A2E-4F50-BB2E-ECF4EFF646B3}" srcOrd="0" destOrd="0" presId="urn:microsoft.com/office/officeart/2005/8/layout/hProcess9"/>
    <dgm:cxn modelId="{BFCA2D61-7DF3-4985-A571-1D97A3EF94C3}" type="presParOf" srcId="{7F32FB25-06EE-4C9F-A54A-7A641E654AA5}" destId="{E4508D34-5722-461E-9A95-68E7CB835C61}" srcOrd="1" destOrd="0" presId="urn:microsoft.com/office/officeart/2005/8/layout/hProcess9"/>
    <dgm:cxn modelId="{82C52170-6425-45FC-BBE2-E57ADAA49FB4}" type="presParOf" srcId="{7F32FB25-06EE-4C9F-A54A-7A641E654AA5}" destId="{DCAF72EA-77DC-4EB9-88C6-57CF22516C4E}" srcOrd="2" destOrd="0" presId="urn:microsoft.com/office/officeart/2005/8/layout/hProcess9"/>
    <dgm:cxn modelId="{B66C4304-20F6-48B9-8ABA-59A9D0037688}" type="presParOf" srcId="{7F32FB25-06EE-4C9F-A54A-7A641E654AA5}" destId="{D1823653-89C4-428E-9E71-E5990AC81931}" srcOrd="3" destOrd="0" presId="urn:microsoft.com/office/officeart/2005/8/layout/hProcess9"/>
    <dgm:cxn modelId="{3419717F-618E-463C-B510-D899423F751C}" type="presParOf" srcId="{7F32FB25-06EE-4C9F-A54A-7A641E654AA5}" destId="{14D38884-9682-4CD5-B64F-9C24A44AE30B}" srcOrd="4" destOrd="0" presId="urn:microsoft.com/office/officeart/2005/8/layout/hProcess9"/>
    <dgm:cxn modelId="{DE6C39CD-0841-4AAB-8936-CCEC99810AE7}" type="presParOf" srcId="{7F32FB25-06EE-4C9F-A54A-7A641E654AA5}" destId="{E2950736-E521-4413-9EF8-22E53AA7EF13}" srcOrd="5" destOrd="0" presId="urn:microsoft.com/office/officeart/2005/8/layout/hProcess9"/>
    <dgm:cxn modelId="{C36214E7-4360-4BB0-85E5-73B87390F45D}" type="presParOf" srcId="{7F32FB25-06EE-4C9F-A54A-7A641E654AA5}" destId="{EAEDD728-6F06-44AC-9447-0520560EAD4C}" srcOrd="6" destOrd="0" presId="urn:microsoft.com/office/officeart/2005/8/layout/hProcess9"/>
    <dgm:cxn modelId="{7CD70E4F-8B58-4F16-B84E-029820F4FA2F}" type="presParOf" srcId="{7F32FB25-06EE-4C9F-A54A-7A641E654AA5}" destId="{1FCF5637-F191-40C9-9791-8EA83C3AC11C}" srcOrd="7" destOrd="0" presId="urn:microsoft.com/office/officeart/2005/8/layout/hProcess9"/>
    <dgm:cxn modelId="{77B4D6AE-DB25-453E-8703-C8019F37E720}" type="presParOf" srcId="{7F32FB25-06EE-4C9F-A54A-7A641E654AA5}" destId="{5A9B8CF2-9B2A-42A9-8BAE-4DDE0361C44B}" srcOrd="8" destOrd="0" presId="urn:microsoft.com/office/officeart/2005/8/layout/hProcess9"/>
    <dgm:cxn modelId="{9D96D77C-6D57-4A21-8D38-86A7C84A89F9}" type="presParOf" srcId="{7F32FB25-06EE-4C9F-A54A-7A641E654AA5}" destId="{2DF07C19-691B-4B07-86DB-62C9051DB343}" srcOrd="9" destOrd="0" presId="urn:microsoft.com/office/officeart/2005/8/layout/hProcess9"/>
    <dgm:cxn modelId="{D276C0A3-0510-46A0-9EEA-DB81491AEE53}" type="presParOf" srcId="{7F32FB25-06EE-4C9F-A54A-7A641E654AA5}" destId="{3828704C-6A6C-4FD9-9B0A-5627AD7FDBC9}" srcOrd="10" destOrd="0" presId="urn:microsoft.com/office/officeart/2005/8/layout/hProcess9"/>
    <dgm:cxn modelId="{0B797474-F8CB-4D74-83C3-26D4B348F650}" type="presParOf" srcId="{7F32FB25-06EE-4C9F-A54A-7A641E654AA5}" destId="{D572C0C2-4C48-4734-91A1-56391261897E}" srcOrd="11" destOrd="0" presId="urn:microsoft.com/office/officeart/2005/8/layout/hProcess9"/>
    <dgm:cxn modelId="{6419BEA1-C3F8-4A5C-BCE9-8178D34F0E4A}" type="presParOf" srcId="{7F32FB25-06EE-4C9F-A54A-7A641E654AA5}" destId="{C6CCBD1C-89FE-42DB-954D-959BE2AAE7AA}" srcOrd="12" destOrd="0" presId="urn:microsoft.com/office/officeart/2005/8/layout/hProcess9"/>
    <dgm:cxn modelId="{74FDCCD8-CF2B-4807-B4DA-71060682FA22}" type="presParOf" srcId="{7F32FB25-06EE-4C9F-A54A-7A641E654AA5}" destId="{FDA0255B-2DA2-4407-831B-32E2041BF57F}" srcOrd="13" destOrd="0" presId="urn:microsoft.com/office/officeart/2005/8/layout/hProcess9"/>
    <dgm:cxn modelId="{C1D79BC6-7F1B-49B2-AF90-70B0BF8FB739}" type="presParOf" srcId="{7F32FB25-06EE-4C9F-A54A-7A641E654AA5}" destId="{20DD4DAB-B9C4-42FF-83C1-4A0E56420A8D}" srcOrd="14" destOrd="0" presId="urn:microsoft.com/office/officeart/2005/8/layout/hProcess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DB146C-F607-4147-A0BC-72BDE30D5F57}"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92CA0F3B-34EF-400B-B8FC-1102A2376246}">
      <dgm:prSet custT="1"/>
      <dgm:spPr/>
      <dgm:t>
        <a:bodyPr/>
        <a:lstStyle/>
        <a:p>
          <a:pPr rtl="0"/>
          <a:r>
            <a:rPr lang="en-US" sz="1100" b="1" dirty="0" smtClean="0"/>
            <a:t>Character </a:t>
          </a:r>
          <a:r>
            <a:rPr lang="en-US" sz="1200" b="1" dirty="0" smtClean="0"/>
            <a:t>Develop-</a:t>
          </a:r>
          <a:r>
            <a:rPr lang="en-US" sz="1200" b="1" dirty="0" err="1" smtClean="0"/>
            <a:t>ment</a:t>
          </a:r>
          <a:endParaRPr lang="en-US" sz="1200" b="1" dirty="0"/>
        </a:p>
      </dgm:t>
    </dgm:pt>
    <dgm:pt modelId="{8E14E41C-DA91-4AC7-BFB0-29FBBA7412FC}" type="parTrans" cxnId="{B4C4F272-0087-4D41-91AC-49479B45B79D}">
      <dgm:prSet/>
      <dgm:spPr/>
      <dgm:t>
        <a:bodyPr/>
        <a:lstStyle/>
        <a:p>
          <a:endParaRPr lang="en-US"/>
        </a:p>
      </dgm:t>
    </dgm:pt>
    <dgm:pt modelId="{AEEC6E22-DCC4-43CF-A33F-395FA6E2FCEB}" type="sibTrans" cxnId="{B4C4F272-0087-4D41-91AC-49479B45B79D}">
      <dgm:prSet/>
      <dgm:spPr/>
      <dgm:t>
        <a:bodyPr/>
        <a:lstStyle/>
        <a:p>
          <a:endParaRPr lang="en-US"/>
        </a:p>
      </dgm:t>
    </dgm:pt>
    <dgm:pt modelId="{43C4A7B8-560B-4BB2-8C47-A9A514AB2B34}">
      <dgm:prSet custT="1"/>
      <dgm:spPr/>
      <dgm:t>
        <a:bodyPr/>
        <a:lstStyle/>
        <a:p>
          <a:pPr rtl="0"/>
          <a:r>
            <a:rPr lang="en-US" sz="1200" b="1" dirty="0" smtClean="0"/>
            <a:t>Spiritual Growth</a:t>
          </a:r>
          <a:endParaRPr lang="en-US" sz="1200" b="1" dirty="0"/>
        </a:p>
      </dgm:t>
    </dgm:pt>
    <dgm:pt modelId="{2365A051-C91F-4393-AFF3-8C67D3F738D9}" type="parTrans" cxnId="{F9497FC4-2B7D-42CA-8992-CAD28581EDA0}">
      <dgm:prSet/>
      <dgm:spPr/>
      <dgm:t>
        <a:bodyPr/>
        <a:lstStyle/>
        <a:p>
          <a:endParaRPr lang="en-US"/>
        </a:p>
      </dgm:t>
    </dgm:pt>
    <dgm:pt modelId="{8A430C24-3A20-471B-94E1-A14636AF3023}" type="sibTrans" cxnId="{F9497FC4-2B7D-42CA-8992-CAD28581EDA0}">
      <dgm:prSet/>
      <dgm:spPr/>
      <dgm:t>
        <a:bodyPr/>
        <a:lstStyle/>
        <a:p>
          <a:endParaRPr lang="en-US"/>
        </a:p>
      </dgm:t>
    </dgm:pt>
    <dgm:pt modelId="{11487808-56C8-4977-89E6-2AB9E37B617A}">
      <dgm:prSet custT="1"/>
      <dgm:spPr/>
      <dgm:t>
        <a:bodyPr/>
        <a:lstStyle/>
        <a:p>
          <a:pPr rtl="0"/>
          <a:r>
            <a:rPr lang="en-US" sz="1200" b="1" dirty="0" smtClean="0"/>
            <a:t>Good </a:t>
          </a:r>
          <a:r>
            <a:rPr lang="en-US" sz="1400" b="1" dirty="0" smtClean="0"/>
            <a:t>Citizen-ship</a:t>
          </a:r>
          <a:endParaRPr lang="en-US" sz="1400" b="1" dirty="0"/>
        </a:p>
      </dgm:t>
    </dgm:pt>
    <dgm:pt modelId="{562FD68A-89AF-4EDF-9DBE-CAB87630CEF8}" type="parTrans" cxnId="{41A89887-7C1A-4C73-BE4F-0AF556A50ACF}">
      <dgm:prSet/>
      <dgm:spPr/>
      <dgm:t>
        <a:bodyPr/>
        <a:lstStyle/>
        <a:p>
          <a:endParaRPr lang="en-US"/>
        </a:p>
      </dgm:t>
    </dgm:pt>
    <dgm:pt modelId="{F14E6DDD-0E32-4869-98A0-B98429528A0D}" type="sibTrans" cxnId="{41A89887-7C1A-4C73-BE4F-0AF556A50ACF}">
      <dgm:prSet/>
      <dgm:spPr/>
      <dgm:t>
        <a:bodyPr/>
        <a:lstStyle/>
        <a:p>
          <a:endParaRPr lang="en-US"/>
        </a:p>
      </dgm:t>
    </dgm:pt>
    <dgm:pt modelId="{DB381EC9-CD68-498D-9257-4DE056162E76}">
      <dgm:prSet custT="1"/>
      <dgm:spPr/>
      <dgm:t>
        <a:bodyPr/>
        <a:lstStyle/>
        <a:p>
          <a:pPr rtl="0"/>
          <a:r>
            <a:rPr lang="en-US" sz="1200" b="1" dirty="0" smtClean="0"/>
            <a:t>Sports-</a:t>
          </a:r>
          <a:r>
            <a:rPr lang="en-US" sz="1200" b="1" dirty="0" err="1" smtClean="0"/>
            <a:t>manship</a:t>
          </a:r>
          <a:r>
            <a:rPr lang="en-US" sz="1200" b="1" dirty="0" smtClean="0"/>
            <a:t> &amp; Fitness</a:t>
          </a:r>
          <a:endParaRPr lang="en-US" sz="1200" b="1" dirty="0"/>
        </a:p>
      </dgm:t>
    </dgm:pt>
    <dgm:pt modelId="{2B4826FA-3935-458E-B8A6-7F3B6AA693C2}" type="parTrans" cxnId="{E845D80E-413A-4307-A055-B206666DC5D0}">
      <dgm:prSet/>
      <dgm:spPr/>
      <dgm:t>
        <a:bodyPr/>
        <a:lstStyle/>
        <a:p>
          <a:endParaRPr lang="en-US"/>
        </a:p>
      </dgm:t>
    </dgm:pt>
    <dgm:pt modelId="{1944F700-2B97-4AA8-9E9D-63F796A15E79}" type="sibTrans" cxnId="{E845D80E-413A-4307-A055-B206666DC5D0}">
      <dgm:prSet/>
      <dgm:spPr/>
      <dgm:t>
        <a:bodyPr/>
        <a:lstStyle/>
        <a:p>
          <a:endParaRPr lang="en-US"/>
        </a:p>
      </dgm:t>
    </dgm:pt>
    <dgm:pt modelId="{8693706D-1752-4D2B-B175-760A396C4975}">
      <dgm:prSet custT="1"/>
      <dgm:spPr/>
      <dgm:t>
        <a:bodyPr/>
        <a:lstStyle/>
        <a:p>
          <a:pPr rtl="0"/>
          <a:r>
            <a:rPr lang="en-US" sz="1200" b="1" dirty="0" smtClean="0"/>
            <a:t>Family Under-standing</a:t>
          </a:r>
          <a:endParaRPr lang="en-US" sz="1200" b="1" dirty="0"/>
        </a:p>
      </dgm:t>
    </dgm:pt>
    <dgm:pt modelId="{0101318D-976D-4D79-841F-86ACDEADBDE4}" type="parTrans" cxnId="{DCB7558C-63DD-4F98-812F-15BF32BDC910}">
      <dgm:prSet/>
      <dgm:spPr/>
      <dgm:t>
        <a:bodyPr/>
        <a:lstStyle/>
        <a:p>
          <a:endParaRPr lang="en-US"/>
        </a:p>
      </dgm:t>
    </dgm:pt>
    <dgm:pt modelId="{809764FE-031C-42C8-8A83-CBAFE2D511DC}" type="sibTrans" cxnId="{DCB7558C-63DD-4F98-812F-15BF32BDC910}">
      <dgm:prSet/>
      <dgm:spPr/>
      <dgm:t>
        <a:bodyPr/>
        <a:lstStyle/>
        <a:p>
          <a:endParaRPr lang="en-US"/>
        </a:p>
      </dgm:t>
    </dgm:pt>
    <dgm:pt modelId="{3D6A18A2-55A3-48CD-AAC7-9F7C97382D5D}">
      <dgm:prSet custT="1"/>
      <dgm:spPr/>
      <dgm:t>
        <a:bodyPr/>
        <a:lstStyle/>
        <a:p>
          <a:pPr rtl="0"/>
          <a:r>
            <a:rPr lang="en-US" sz="1000" b="1" dirty="0" smtClean="0"/>
            <a:t>Respectful </a:t>
          </a:r>
          <a:r>
            <a:rPr lang="en-US" sz="1200" b="1" dirty="0" smtClean="0"/>
            <a:t>Relation-ships</a:t>
          </a:r>
          <a:endParaRPr lang="en-US" sz="1200" b="1" dirty="0"/>
        </a:p>
      </dgm:t>
    </dgm:pt>
    <dgm:pt modelId="{B73294F2-D0E5-4AE2-8BA8-05E3585A6653}" type="parTrans" cxnId="{90308352-6588-49CF-B6B1-C2A6D2A8D7F4}">
      <dgm:prSet/>
      <dgm:spPr/>
      <dgm:t>
        <a:bodyPr/>
        <a:lstStyle/>
        <a:p>
          <a:endParaRPr lang="en-US"/>
        </a:p>
      </dgm:t>
    </dgm:pt>
    <dgm:pt modelId="{92F752A8-283B-437A-A4FD-DDA4CDAF577C}" type="sibTrans" cxnId="{90308352-6588-49CF-B6B1-C2A6D2A8D7F4}">
      <dgm:prSet/>
      <dgm:spPr/>
      <dgm:t>
        <a:bodyPr/>
        <a:lstStyle/>
        <a:p>
          <a:endParaRPr lang="en-US"/>
        </a:p>
      </dgm:t>
    </dgm:pt>
    <dgm:pt modelId="{5A7014EC-6D5F-4387-BBA5-6C423B7BCFB5}">
      <dgm:prSet custT="1"/>
      <dgm:spPr/>
      <dgm:t>
        <a:bodyPr/>
        <a:lstStyle/>
        <a:p>
          <a:pPr rtl="0"/>
          <a:r>
            <a:rPr lang="en-US" sz="1200" b="1" dirty="0" smtClean="0"/>
            <a:t>Personal Achieve-</a:t>
          </a:r>
          <a:r>
            <a:rPr lang="en-US" sz="1200" b="1" dirty="0" err="1" smtClean="0"/>
            <a:t>ment</a:t>
          </a:r>
          <a:endParaRPr lang="en-US" sz="1200" b="1" dirty="0"/>
        </a:p>
      </dgm:t>
    </dgm:pt>
    <dgm:pt modelId="{B912B05B-28B2-49B8-97DF-BE853A6E0692}" type="parTrans" cxnId="{38FEF09A-8BD7-400E-A046-09B09CA0DBBD}">
      <dgm:prSet/>
      <dgm:spPr/>
      <dgm:t>
        <a:bodyPr/>
        <a:lstStyle/>
        <a:p>
          <a:endParaRPr lang="en-US"/>
        </a:p>
      </dgm:t>
    </dgm:pt>
    <dgm:pt modelId="{C34E0D82-0724-4D28-9A0B-0462881D91F6}" type="sibTrans" cxnId="{38FEF09A-8BD7-400E-A046-09B09CA0DBBD}">
      <dgm:prSet/>
      <dgm:spPr/>
      <dgm:t>
        <a:bodyPr/>
        <a:lstStyle/>
        <a:p>
          <a:endParaRPr lang="en-US"/>
        </a:p>
      </dgm:t>
    </dgm:pt>
    <dgm:pt modelId="{2BFED744-18DC-467A-AC1A-1FABCFFF8A43}">
      <dgm:prSet custT="1"/>
      <dgm:spPr/>
      <dgm:t>
        <a:bodyPr/>
        <a:lstStyle/>
        <a:p>
          <a:pPr rtl="0"/>
          <a:r>
            <a:rPr lang="en-US" sz="1200" b="1" dirty="0" smtClean="0"/>
            <a:t>Friendly Service</a:t>
          </a:r>
          <a:endParaRPr lang="en-US" sz="1200" b="1" dirty="0"/>
        </a:p>
      </dgm:t>
    </dgm:pt>
    <dgm:pt modelId="{C37E746F-31B9-4BAE-88B4-736AAF948CF2}" type="parTrans" cxnId="{DB7C0B6C-2EC2-42AD-A66F-DB8645066885}">
      <dgm:prSet/>
      <dgm:spPr/>
      <dgm:t>
        <a:bodyPr/>
        <a:lstStyle/>
        <a:p>
          <a:endParaRPr lang="en-US"/>
        </a:p>
      </dgm:t>
    </dgm:pt>
    <dgm:pt modelId="{8FD3785D-F192-426F-83FC-A39D44D85C11}" type="sibTrans" cxnId="{DB7C0B6C-2EC2-42AD-A66F-DB8645066885}">
      <dgm:prSet/>
      <dgm:spPr/>
      <dgm:t>
        <a:bodyPr/>
        <a:lstStyle/>
        <a:p>
          <a:endParaRPr lang="en-US"/>
        </a:p>
      </dgm:t>
    </dgm:pt>
    <dgm:pt modelId="{9FF82AC6-28C0-4973-9539-CD5CCAF4929D}">
      <dgm:prSet custT="1"/>
      <dgm:spPr/>
      <dgm:t>
        <a:bodyPr/>
        <a:lstStyle/>
        <a:p>
          <a:pPr rtl="0"/>
          <a:r>
            <a:rPr lang="en-US" sz="1200" b="1" dirty="0" smtClean="0"/>
            <a:t>Fun &amp; </a:t>
          </a:r>
          <a:r>
            <a:rPr lang="en-US" sz="1000" b="1" dirty="0" smtClean="0"/>
            <a:t>Adventure</a:t>
          </a:r>
          <a:endParaRPr lang="en-US" sz="1000" b="1" dirty="0"/>
        </a:p>
      </dgm:t>
    </dgm:pt>
    <dgm:pt modelId="{F7A61A7F-14F6-426E-9656-37B351D5AC09}" type="parTrans" cxnId="{390F936A-5FE0-456F-AD0E-6A359A56A975}">
      <dgm:prSet/>
      <dgm:spPr/>
      <dgm:t>
        <a:bodyPr/>
        <a:lstStyle/>
        <a:p>
          <a:endParaRPr lang="en-US"/>
        </a:p>
      </dgm:t>
    </dgm:pt>
    <dgm:pt modelId="{4419AB59-99C0-4EA9-9883-A2D7CEA319EC}" type="sibTrans" cxnId="{390F936A-5FE0-456F-AD0E-6A359A56A975}">
      <dgm:prSet/>
      <dgm:spPr/>
      <dgm:t>
        <a:bodyPr/>
        <a:lstStyle/>
        <a:p>
          <a:endParaRPr lang="en-US"/>
        </a:p>
      </dgm:t>
    </dgm:pt>
    <dgm:pt modelId="{305E0778-77CB-402B-892F-229E8B34F467}" type="pres">
      <dgm:prSet presAssocID="{F1DB146C-F607-4147-A0BC-72BDE30D5F57}" presName="compositeShape" presStyleCnt="0">
        <dgm:presLayoutVars>
          <dgm:chMax val="9"/>
          <dgm:dir/>
          <dgm:resizeHandles val="exact"/>
        </dgm:presLayoutVars>
      </dgm:prSet>
      <dgm:spPr/>
      <dgm:t>
        <a:bodyPr/>
        <a:lstStyle/>
        <a:p>
          <a:endParaRPr lang="en-US"/>
        </a:p>
      </dgm:t>
    </dgm:pt>
    <dgm:pt modelId="{276EF035-03D9-4DE4-A4EC-9064A6923D9E}" type="pres">
      <dgm:prSet presAssocID="{F1DB146C-F607-4147-A0BC-72BDE30D5F57}" presName="triangle1" presStyleLbl="node1" presStyleIdx="0" presStyleCnt="9" custLinFactNeighborX="266" custLinFactNeighborY="2016">
        <dgm:presLayoutVars>
          <dgm:bulletEnabled val="1"/>
        </dgm:presLayoutVars>
      </dgm:prSet>
      <dgm:spPr/>
      <dgm:t>
        <a:bodyPr/>
        <a:lstStyle/>
        <a:p>
          <a:endParaRPr lang="en-US"/>
        </a:p>
      </dgm:t>
    </dgm:pt>
    <dgm:pt modelId="{251499C7-DBF0-4B77-AE7F-3414C81AF528}" type="pres">
      <dgm:prSet presAssocID="{F1DB146C-F607-4147-A0BC-72BDE30D5F57}" presName="triangle2" presStyleLbl="node1" presStyleIdx="1" presStyleCnt="9">
        <dgm:presLayoutVars>
          <dgm:bulletEnabled val="1"/>
        </dgm:presLayoutVars>
      </dgm:prSet>
      <dgm:spPr/>
      <dgm:t>
        <a:bodyPr/>
        <a:lstStyle/>
        <a:p>
          <a:endParaRPr lang="en-US"/>
        </a:p>
      </dgm:t>
    </dgm:pt>
    <dgm:pt modelId="{61294E02-09D3-4455-8F14-FABD3D4C0E03}" type="pres">
      <dgm:prSet presAssocID="{F1DB146C-F607-4147-A0BC-72BDE30D5F57}" presName="triangle3" presStyleLbl="node1" presStyleIdx="2" presStyleCnt="9">
        <dgm:presLayoutVars>
          <dgm:bulletEnabled val="1"/>
        </dgm:presLayoutVars>
      </dgm:prSet>
      <dgm:spPr/>
      <dgm:t>
        <a:bodyPr/>
        <a:lstStyle/>
        <a:p>
          <a:endParaRPr lang="en-US"/>
        </a:p>
      </dgm:t>
    </dgm:pt>
    <dgm:pt modelId="{AEB4F432-947B-4BF7-9324-7ACFDE6CDBC7}" type="pres">
      <dgm:prSet presAssocID="{F1DB146C-F607-4147-A0BC-72BDE30D5F57}" presName="triangle4" presStyleLbl="node1" presStyleIdx="3" presStyleCnt="9">
        <dgm:presLayoutVars>
          <dgm:bulletEnabled val="1"/>
        </dgm:presLayoutVars>
      </dgm:prSet>
      <dgm:spPr/>
      <dgm:t>
        <a:bodyPr/>
        <a:lstStyle/>
        <a:p>
          <a:endParaRPr lang="en-US"/>
        </a:p>
      </dgm:t>
    </dgm:pt>
    <dgm:pt modelId="{C37509C8-5557-4133-B78F-D84CBC6FC0DC}" type="pres">
      <dgm:prSet presAssocID="{F1DB146C-F607-4147-A0BC-72BDE30D5F57}" presName="triangle5" presStyleLbl="node1" presStyleIdx="4" presStyleCnt="9">
        <dgm:presLayoutVars>
          <dgm:bulletEnabled val="1"/>
        </dgm:presLayoutVars>
      </dgm:prSet>
      <dgm:spPr/>
      <dgm:t>
        <a:bodyPr/>
        <a:lstStyle/>
        <a:p>
          <a:endParaRPr lang="en-US"/>
        </a:p>
      </dgm:t>
    </dgm:pt>
    <dgm:pt modelId="{12492116-E312-41BB-B31F-B77669BD48A5}" type="pres">
      <dgm:prSet presAssocID="{F1DB146C-F607-4147-A0BC-72BDE30D5F57}" presName="triangle6" presStyleLbl="node1" presStyleIdx="5" presStyleCnt="9">
        <dgm:presLayoutVars>
          <dgm:bulletEnabled val="1"/>
        </dgm:presLayoutVars>
      </dgm:prSet>
      <dgm:spPr/>
      <dgm:t>
        <a:bodyPr/>
        <a:lstStyle/>
        <a:p>
          <a:endParaRPr lang="en-US"/>
        </a:p>
      </dgm:t>
    </dgm:pt>
    <dgm:pt modelId="{2B5F83E3-D585-4381-9E31-61E03E777EE8}" type="pres">
      <dgm:prSet presAssocID="{F1DB146C-F607-4147-A0BC-72BDE30D5F57}" presName="triangle7" presStyleLbl="node1" presStyleIdx="6" presStyleCnt="9">
        <dgm:presLayoutVars>
          <dgm:bulletEnabled val="1"/>
        </dgm:presLayoutVars>
      </dgm:prSet>
      <dgm:spPr/>
      <dgm:t>
        <a:bodyPr/>
        <a:lstStyle/>
        <a:p>
          <a:endParaRPr lang="en-US"/>
        </a:p>
      </dgm:t>
    </dgm:pt>
    <dgm:pt modelId="{9B438104-FF93-4467-A80A-515F71B70FF9}" type="pres">
      <dgm:prSet presAssocID="{F1DB146C-F607-4147-A0BC-72BDE30D5F57}" presName="triangle8" presStyleLbl="node1" presStyleIdx="7" presStyleCnt="9">
        <dgm:presLayoutVars>
          <dgm:bulletEnabled val="1"/>
        </dgm:presLayoutVars>
      </dgm:prSet>
      <dgm:spPr/>
      <dgm:t>
        <a:bodyPr/>
        <a:lstStyle/>
        <a:p>
          <a:endParaRPr lang="en-US"/>
        </a:p>
      </dgm:t>
    </dgm:pt>
    <dgm:pt modelId="{6A361918-D01A-4BDE-AE29-109D67451635}" type="pres">
      <dgm:prSet presAssocID="{F1DB146C-F607-4147-A0BC-72BDE30D5F57}" presName="triangle9" presStyleLbl="node1" presStyleIdx="8" presStyleCnt="9">
        <dgm:presLayoutVars>
          <dgm:bulletEnabled val="1"/>
        </dgm:presLayoutVars>
      </dgm:prSet>
      <dgm:spPr/>
      <dgm:t>
        <a:bodyPr/>
        <a:lstStyle/>
        <a:p>
          <a:endParaRPr lang="en-US"/>
        </a:p>
      </dgm:t>
    </dgm:pt>
  </dgm:ptLst>
  <dgm:cxnLst>
    <dgm:cxn modelId="{DCB7558C-63DD-4F98-812F-15BF32BDC910}" srcId="{F1DB146C-F607-4147-A0BC-72BDE30D5F57}" destId="{8693706D-1752-4D2B-B175-760A396C4975}" srcOrd="4" destOrd="0" parTransId="{0101318D-976D-4D79-841F-86ACDEADBDE4}" sibTransId="{809764FE-031C-42C8-8A83-CBAFE2D511DC}"/>
    <dgm:cxn modelId="{BEA95610-7BCE-4D8B-9FA2-8A44F1E43535}" type="presOf" srcId="{43C4A7B8-560B-4BB2-8C47-A9A514AB2B34}" destId="{251499C7-DBF0-4B77-AE7F-3414C81AF528}" srcOrd="0" destOrd="0" presId="urn:microsoft.com/office/officeart/2005/8/layout/pyramid4"/>
    <dgm:cxn modelId="{E845D80E-413A-4307-A055-B206666DC5D0}" srcId="{F1DB146C-F607-4147-A0BC-72BDE30D5F57}" destId="{DB381EC9-CD68-498D-9257-4DE056162E76}" srcOrd="3" destOrd="0" parTransId="{2B4826FA-3935-458E-B8A6-7F3B6AA693C2}" sibTransId="{1944F700-2B97-4AA8-9E9D-63F796A15E79}"/>
    <dgm:cxn modelId="{38FEF09A-8BD7-400E-A046-09B09CA0DBBD}" srcId="{F1DB146C-F607-4147-A0BC-72BDE30D5F57}" destId="{5A7014EC-6D5F-4387-BBA5-6C423B7BCFB5}" srcOrd="6" destOrd="0" parTransId="{B912B05B-28B2-49B8-97DF-BE853A6E0692}" sibTransId="{C34E0D82-0724-4D28-9A0B-0462881D91F6}"/>
    <dgm:cxn modelId="{4AB067FD-415B-4FAB-800C-D6AD03604900}" type="presOf" srcId="{92CA0F3B-34EF-400B-B8FC-1102A2376246}" destId="{276EF035-03D9-4DE4-A4EC-9064A6923D9E}" srcOrd="0" destOrd="0" presId="urn:microsoft.com/office/officeart/2005/8/layout/pyramid4"/>
    <dgm:cxn modelId="{DFAFA259-8B56-42D1-9C8F-091F6316A9A5}" type="presOf" srcId="{2BFED744-18DC-467A-AC1A-1FABCFFF8A43}" destId="{9B438104-FF93-4467-A80A-515F71B70FF9}" srcOrd="0" destOrd="0" presId="urn:microsoft.com/office/officeart/2005/8/layout/pyramid4"/>
    <dgm:cxn modelId="{C43A5A29-03BD-47DF-893A-9DC1A69D4213}" type="presOf" srcId="{8693706D-1752-4D2B-B175-760A396C4975}" destId="{C37509C8-5557-4133-B78F-D84CBC6FC0DC}" srcOrd="0" destOrd="0" presId="urn:microsoft.com/office/officeart/2005/8/layout/pyramid4"/>
    <dgm:cxn modelId="{90308352-6588-49CF-B6B1-C2A6D2A8D7F4}" srcId="{F1DB146C-F607-4147-A0BC-72BDE30D5F57}" destId="{3D6A18A2-55A3-48CD-AAC7-9F7C97382D5D}" srcOrd="5" destOrd="0" parTransId="{B73294F2-D0E5-4AE2-8BA8-05E3585A6653}" sibTransId="{92F752A8-283B-437A-A4FD-DDA4CDAF577C}"/>
    <dgm:cxn modelId="{B4C4F272-0087-4D41-91AC-49479B45B79D}" srcId="{F1DB146C-F607-4147-A0BC-72BDE30D5F57}" destId="{92CA0F3B-34EF-400B-B8FC-1102A2376246}" srcOrd="0" destOrd="0" parTransId="{8E14E41C-DA91-4AC7-BFB0-29FBBA7412FC}" sibTransId="{AEEC6E22-DCC4-43CF-A33F-395FA6E2FCEB}"/>
    <dgm:cxn modelId="{F9D14CC4-6A5B-4F2B-B602-A91B6CBFDBBE}" type="presOf" srcId="{9FF82AC6-28C0-4973-9539-CD5CCAF4929D}" destId="{6A361918-D01A-4BDE-AE29-109D67451635}" srcOrd="0" destOrd="0" presId="urn:microsoft.com/office/officeart/2005/8/layout/pyramid4"/>
    <dgm:cxn modelId="{390F936A-5FE0-456F-AD0E-6A359A56A975}" srcId="{F1DB146C-F607-4147-A0BC-72BDE30D5F57}" destId="{9FF82AC6-28C0-4973-9539-CD5CCAF4929D}" srcOrd="8" destOrd="0" parTransId="{F7A61A7F-14F6-426E-9656-37B351D5AC09}" sibTransId="{4419AB59-99C0-4EA9-9883-A2D7CEA319EC}"/>
    <dgm:cxn modelId="{1FEC0D49-578D-4E3B-973B-6826A63AA431}" type="presOf" srcId="{F1DB146C-F607-4147-A0BC-72BDE30D5F57}" destId="{305E0778-77CB-402B-892F-229E8B34F467}" srcOrd="0" destOrd="0" presId="urn:microsoft.com/office/officeart/2005/8/layout/pyramid4"/>
    <dgm:cxn modelId="{E4F7BC41-5492-47ED-8DB7-62D517488B6D}" type="presOf" srcId="{11487808-56C8-4977-89E6-2AB9E37B617A}" destId="{61294E02-09D3-4455-8F14-FABD3D4C0E03}" srcOrd="0" destOrd="0" presId="urn:microsoft.com/office/officeart/2005/8/layout/pyramid4"/>
    <dgm:cxn modelId="{DB7C0B6C-2EC2-42AD-A66F-DB8645066885}" srcId="{F1DB146C-F607-4147-A0BC-72BDE30D5F57}" destId="{2BFED744-18DC-467A-AC1A-1FABCFFF8A43}" srcOrd="7" destOrd="0" parTransId="{C37E746F-31B9-4BAE-88B4-736AAF948CF2}" sibTransId="{8FD3785D-F192-426F-83FC-A39D44D85C11}"/>
    <dgm:cxn modelId="{41A89887-7C1A-4C73-BE4F-0AF556A50ACF}" srcId="{F1DB146C-F607-4147-A0BC-72BDE30D5F57}" destId="{11487808-56C8-4977-89E6-2AB9E37B617A}" srcOrd="2" destOrd="0" parTransId="{562FD68A-89AF-4EDF-9DBE-CAB87630CEF8}" sibTransId="{F14E6DDD-0E32-4869-98A0-B98429528A0D}"/>
    <dgm:cxn modelId="{58E9FA83-ED24-443D-9399-AF53047E9E63}" type="presOf" srcId="{DB381EC9-CD68-498D-9257-4DE056162E76}" destId="{AEB4F432-947B-4BF7-9324-7ACFDE6CDBC7}" srcOrd="0" destOrd="0" presId="urn:microsoft.com/office/officeart/2005/8/layout/pyramid4"/>
    <dgm:cxn modelId="{38745F35-3345-4F16-9EE5-4F3B9BF69E10}" type="presOf" srcId="{5A7014EC-6D5F-4387-BBA5-6C423B7BCFB5}" destId="{2B5F83E3-D585-4381-9E31-61E03E777EE8}" srcOrd="0" destOrd="0" presId="urn:microsoft.com/office/officeart/2005/8/layout/pyramid4"/>
    <dgm:cxn modelId="{425BCA7C-ABA9-4740-919B-8426B5F58694}" type="presOf" srcId="{3D6A18A2-55A3-48CD-AAC7-9F7C97382D5D}" destId="{12492116-E312-41BB-B31F-B77669BD48A5}" srcOrd="0" destOrd="0" presId="urn:microsoft.com/office/officeart/2005/8/layout/pyramid4"/>
    <dgm:cxn modelId="{F9497FC4-2B7D-42CA-8992-CAD28581EDA0}" srcId="{F1DB146C-F607-4147-A0BC-72BDE30D5F57}" destId="{43C4A7B8-560B-4BB2-8C47-A9A514AB2B34}" srcOrd="1" destOrd="0" parTransId="{2365A051-C91F-4393-AFF3-8C67D3F738D9}" sibTransId="{8A430C24-3A20-471B-94E1-A14636AF3023}"/>
    <dgm:cxn modelId="{0423462F-5D95-4172-872A-B7C51A2DEC0B}" type="presParOf" srcId="{305E0778-77CB-402B-892F-229E8B34F467}" destId="{276EF035-03D9-4DE4-A4EC-9064A6923D9E}" srcOrd="0" destOrd="0" presId="urn:microsoft.com/office/officeart/2005/8/layout/pyramid4"/>
    <dgm:cxn modelId="{AB1F1CC0-8CAF-4B29-9602-615D37F62036}" type="presParOf" srcId="{305E0778-77CB-402B-892F-229E8B34F467}" destId="{251499C7-DBF0-4B77-AE7F-3414C81AF528}" srcOrd="1" destOrd="0" presId="urn:microsoft.com/office/officeart/2005/8/layout/pyramid4"/>
    <dgm:cxn modelId="{FA06F51B-EA8D-4BB4-A63E-2B5380DA63FF}" type="presParOf" srcId="{305E0778-77CB-402B-892F-229E8B34F467}" destId="{61294E02-09D3-4455-8F14-FABD3D4C0E03}" srcOrd="2" destOrd="0" presId="urn:microsoft.com/office/officeart/2005/8/layout/pyramid4"/>
    <dgm:cxn modelId="{8488CC83-5E66-4767-99FB-329AE3F66CD5}" type="presParOf" srcId="{305E0778-77CB-402B-892F-229E8B34F467}" destId="{AEB4F432-947B-4BF7-9324-7ACFDE6CDBC7}" srcOrd="3" destOrd="0" presId="urn:microsoft.com/office/officeart/2005/8/layout/pyramid4"/>
    <dgm:cxn modelId="{81E4D7F2-FDBB-43BC-BE9B-0500AB9538C9}" type="presParOf" srcId="{305E0778-77CB-402B-892F-229E8B34F467}" destId="{C37509C8-5557-4133-B78F-D84CBC6FC0DC}" srcOrd="4" destOrd="0" presId="urn:microsoft.com/office/officeart/2005/8/layout/pyramid4"/>
    <dgm:cxn modelId="{BA0DE4CF-B5A8-4887-B34B-DE967BD2767A}" type="presParOf" srcId="{305E0778-77CB-402B-892F-229E8B34F467}" destId="{12492116-E312-41BB-B31F-B77669BD48A5}" srcOrd="5" destOrd="0" presId="urn:microsoft.com/office/officeart/2005/8/layout/pyramid4"/>
    <dgm:cxn modelId="{EC19C8FD-7D16-4993-AA7E-D133A35924A9}" type="presParOf" srcId="{305E0778-77CB-402B-892F-229E8B34F467}" destId="{2B5F83E3-D585-4381-9E31-61E03E777EE8}" srcOrd="6" destOrd="0" presId="urn:microsoft.com/office/officeart/2005/8/layout/pyramid4"/>
    <dgm:cxn modelId="{A51862A2-0C64-4D25-9144-D7D6A321F871}" type="presParOf" srcId="{305E0778-77CB-402B-892F-229E8B34F467}" destId="{9B438104-FF93-4467-A80A-515F71B70FF9}" srcOrd="7" destOrd="0" presId="urn:microsoft.com/office/officeart/2005/8/layout/pyramid4"/>
    <dgm:cxn modelId="{28B14BCC-2868-4EDF-A27B-3CC77FDBAEE6}" type="presParOf" srcId="{305E0778-77CB-402B-892F-229E8B34F467}" destId="{6A361918-D01A-4BDE-AE29-109D67451635}" srcOrd="8"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E545A3-1BAD-4102-9BBD-BCCD246F8C1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B7D8FFF-15F3-4424-8463-4255D0A21677}">
      <dgm:prSet/>
      <dgm:spPr/>
      <dgm:t>
        <a:bodyPr/>
        <a:lstStyle/>
        <a:p>
          <a:pPr algn="ctr" rtl="0"/>
          <a:r>
            <a:rPr lang="en-US" dirty="0" smtClean="0"/>
            <a:t>Citizenship</a:t>
          </a:r>
          <a:endParaRPr lang="en-US" dirty="0"/>
        </a:p>
      </dgm:t>
    </dgm:pt>
    <dgm:pt modelId="{D280814F-C2F7-4DBE-BBE8-7B57BD7022E2}" type="parTrans" cxnId="{1AAC808E-407B-4911-B33E-635A22E9BDE4}">
      <dgm:prSet/>
      <dgm:spPr/>
      <dgm:t>
        <a:bodyPr/>
        <a:lstStyle/>
        <a:p>
          <a:endParaRPr lang="en-US"/>
        </a:p>
      </dgm:t>
    </dgm:pt>
    <dgm:pt modelId="{422135B7-CE91-4D10-B0EE-7064B891A4F0}" type="sibTrans" cxnId="{1AAC808E-407B-4911-B33E-635A22E9BDE4}">
      <dgm:prSet/>
      <dgm:spPr/>
      <dgm:t>
        <a:bodyPr/>
        <a:lstStyle/>
        <a:p>
          <a:endParaRPr lang="en-US"/>
        </a:p>
      </dgm:t>
    </dgm:pt>
    <dgm:pt modelId="{FAA47FE5-98BD-41DE-8A63-197D4384AB38}">
      <dgm:prSet/>
      <dgm:spPr/>
      <dgm:t>
        <a:bodyPr/>
        <a:lstStyle/>
        <a:p>
          <a:pPr algn="ctr" rtl="0"/>
          <a:r>
            <a:rPr lang="en-US" dirty="0" smtClean="0"/>
            <a:t>Compassion</a:t>
          </a:r>
          <a:endParaRPr lang="en-US" dirty="0"/>
        </a:p>
      </dgm:t>
    </dgm:pt>
    <dgm:pt modelId="{AF284594-27D6-4935-AB8C-CF2E00A3B334}" type="parTrans" cxnId="{47C27F02-C445-43B1-A5E4-713734B2223B}">
      <dgm:prSet/>
      <dgm:spPr/>
      <dgm:t>
        <a:bodyPr/>
        <a:lstStyle/>
        <a:p>
          <a:endParaRPr lang="en-US"/>
        </a:p>
      </dgm:t>
    </dgm:pt>
    <dgm:pt modelId="{B28E9F96-0A0F-4218-87E4-E6521C21CB5C}" type="sibTrans" cxnId="{47C27F02-C445-43B1-A5E4-713734B2223B}">
      <dgm:prSet/>
      <dgm:spPr/>
      <dgm:t>
        <a:bodyPr/>
        <a:lstStyle/>
        <a:p>
          <a:endParaRPr lang="en-US"/>
        </a:p>
      </dgm:t>
    </dgm:pt>
    <dgm:pt modelId="{B1262275-976A-4C19-A359-993F3A2EC55C}">
      <dgm:prSet/>
      <dgm:spPr/>
      <dgm:t>
        <a:bodyPr/>
        <a:lstStyle/>
        <a:p>
          <a:pPr algn="ctr" rtl="0"/>
          <a:r>
            <a:rPr lang="en-US" dirty="0" smtClean="0"/>
            <a:t>Cooperation</a:t>
          </a:r>
          <a:endParaRPr lang="en-US" dirty="0"/>
        </a:p>
      </dgm:t>
    </dgm:pt>
    <dgm:pt modelId="{7D838EC7-9E81-4355-BC72-3E4C64A65191}" type="parTrans" cxnId="{945C8066-58E9-4EA0-AC49-5E5C0947ECFD}">
      <dgm:prSet/>
      <dgm:spPr/>
      <dgm:t>
        <a:bodyPr/>
        <a:lstStyle/>
        <a:p>
          <a:endParaRPr lang="en-US"/>
        </a:p>
      </dgm:t>
    </dgm:pt>
    <dgm:pt modelId="{3633B086-202D-4E85-A611-6D3AD7CBA4AD}" type="sibTrans" cxnId="{945C8066-58E9-4EA0-AC49-5E5C0947ECFD}">
      <dgm:prSet/>
      <dgm:spPr/>
      <dgm:t>
        <a:bodyPr/>
        <a:lstStyle/>
        <a:p>
          <a:endParaRPr lang="en-US"/>
        </a:p>
      </dgm:t>
    </dgm:pt>
    <dgm:pt modelId="{46CCF830-4A03-4E36-ADC0-4A890EF0650B}">
      <dgm:prSet/>
      <dgm:spPr/>
      <dgm:t>
        <a:bodyPr/>
        <a:lstStyle/>
        <a:p>
          <a:pPr algn="ctr" rtl="0"/>
          <a:r>
            <a:rPr lang="en-US" dirty="0" smtClean="0"/>
            <a:t>Courage</a:t>
          </a:r>
          <a:endParaRPr lang="en-US" dirty="0"/>
        </a:p>
      </dgm:t>
    </dgm:pt>
    <dgm:pt modelId="{0F2A09F6-90B8-44CD-9B39-C9B48562C08C}" type="parTrans" cxnId="{C1B066D5-8EE0-40EF-8967-3533264BBB97}">
      <dgm:prSet/>
      <dgm:spPr/>
      <dgm:t>
        <a:bodyPr/>
        <a:lstStyle/>
        <a:p>
          <a:endParaRPr lang="en-US"/>
        </a:p>
      </dgm:t>
    </dgm:pt>
    <dgm:pt modelId="{E9AFE080-73E4-4CA4-9547-4BB8FEF94F26}" type="sibTrans" cxnId="{C1B066D5-8EE0-40EF-8967-3533264BBB97}">
      <dgm:prSet/>
      <dgm:spPr/>
      <dgm:t>
        <a:bodyPr/>
        <a:lstStyle/>
        <a:p>
          <a:endParaRPr lang="en-US"/>
        </a:p>
      </dgm:t>
    </dgm:pt>
    <dgm:pt modelId="{EBE8562C-B6B3-46DD-B75A-75D9DBE1FFF4}">
      <dgm:prSet/>
      <dgm:spPr/>
      <dgm:t>
        <a:bodyPr/>
        <a:lstStyle/>
        <a:p>
          <a:pPr algn="ctr" rtl="0"/>
          <a:r>
            <a:rPr lang="en-US" dirty="0" smtClean="0"/>
            <a:t>Faith</a:t>
          </a:r>
          <a:endParaRPr lang="en-US" dirty="0"/>
        </a:p>
      </dgm:t>
    </dgm:pt>
    <dgm:pt modelId="{BBDB3381-3210-4C63-ABBF-C8B4FA46A57B}" type="parTrans" cxnId="{7E418CCB-39C0-4CBC-A19C-688D7381ACCC}">
      <dgm:prSet/>
      <dgm:spPr/>
      <dgm:t>
        <a:bodyPr/>
        <a:lstStyle/>
        <a:p>
          <a:endParaRPr lang="en-US"/>
        </a:p>
      </dgm:t>
    </dgm:pt>
    <dgm:pt modelId="{11026B78-0D00-4319-9ED0-D1EA90657809}" type="sibTrans" cxnId="{7E418CCB-39C0-4CBC-A19C-688D7381ACCC}">
      <dgm:prSet/>
      <dgm:spPr/>
      <dgm:t>
        <a:bodyPr/>
        <a:lstStyle/>
        <a:p>
          <a:endParaRPr lang="en-US"/>
        </a:p>
      </dgm:t>
    </dgm:pt>
    <dgm:pt modelId="{8DC23279-3035-4F79-A820-91AB75748389}">
      <dgm:prSet/>
      <dgm:spPr/>
      <dgm:t>
        <a:bodyPr/>
        <a:lstStyle/>
        <a:p>
          <a:pPr algn="ctr" rtl="0"/>
          <a:r>
            <a:rPr lang="en-US" dirty="0" smtClean="0"/>
            <a:t>Health &amp; Fitness</a:t>
          </a:r>
          <a:endParaRPr lang="en-US" dirty="0"/>
        </a:p>
      </dgm:t>
    </dgm:pt>
    <dgm:pt modelId="{8C86D3F1-4FCC-4417-BA04-14A20FD0EFFF}" type="parTrans" cxnId="{D7FFD7F6-D3E6-4157-83DF-00C4DF974C6D}">
      <dgm:prSet/>
      <dgm:spPr/>
      <dgm:t>
        <a:bodyPr/>
        <a:lstStyle/>
        <a:p>
          <a:endParaRPr lang="en-US"/>
        </a:p>
      </dgm:t>
    </dgm:pt>
    <dgm:pt modelId="{028D9C50-05A7-4B4D-B78E-6E250D682DD4}" type="sibTrans" cxnId="{D7FFD7F6-D3E6-4157-83DF-00C4DF974C6D}">
      <dgm:prSet/>
      <dgm:spPr/>
      <dgm:t>
        <a:bodyPr/>
        <a:lstStyle/>
        <a:p>
          <a:endParaRPr lang="en-US"/>
        </a:p>
      </dgm:t>
    </dgm:pt>
    <dgm:pt modelId="{1A032E36-1B4B-4FBC-9A7A-6CC481076F8F}">
      <dgm:prSet/>
      <dgm:spPr/>
      <dgm:t>
        <a:bodyPr/>
        <a:lstStyle/>
        <a:p>
          <a:pPr algn="ctr" rtl="0"/>
          <a:r>
            <a:rPr lang="en-US" dirty="0" smtClean="0"/>
            <a:t>Honesty</a:t>
          </a:r>
          <a:endParaRPr lang="en-US" dirty="0"/>
        </a:p>
      </dgm:t>
    </dgm:pt>
    <dgm:pt modelId="{20351445-A8CD-40CC-A388-79A04B19A214}" type="parTrans" cxnId="{148AE4AA-57AD-4FA4-952E-8B8EA681189F}">
      <dgm:prSet/>
      <dgm:spPr/>
      <dgm:t>
        <a:bodyPr/>
        <a:lstStyle/>
        <a:p>
          <a:endParaRPr lang="en-US"/>
        </a:p>
      </dgm:t>
    </dgm:pt>
    <dgm:pt modelId="{D4186D2A-E5CA-4CD4-A825-D09AE983B4D6}" type="sibTrans" cxnId="{148AE4AA-57AD-4FA4-952E-8B8EA681189F}">
      <dgm:prSet/>
      <dgm:spPr/>
      <dgm:t>
        <a:bodyPr/>
        <a:lstStyle/>
        <a:p>
          <a:endParaRPr lang="en-US"/>
        </a:p>
      </dgm:t>
    </dgm:pt>
    <dgm:pt modelId="{E730EEDF-DA62-45A0-9A6C-2D2FA9385867}">
      <dgm:prSet/>
      <dgm:spPr/>
      <dgm:t>
        <a:bodyPr/>
        <a:lstStyle/>
        <a:p>
          <a:pPr algn="ctr" rtl="0"/>
          <a:r>
            <a:rPr lang="en-US" dirty="0" smtClean="0"/>
            <a:t>Perseverance</a:t>
          </a:r>
          <a:endParaRPr lang="en-US" dirty="0"/>
        </a:p>
      </dgm:t>
    </dgm:pt>
    <dgm:pt modelId="{8E9BE972-49D7-4A51-B1C9-57968ED4F528}" type="parTrans" cxnId="{2088F910-240C-4F9D-B898-B36BBF1F5314}">
      <dgm:prSet/>
      <dgm:spPr/>
      <dgm:t>
        <a:bodyPr/>
        <a:lstStyle/>
        <a:p>
          <a:endParaRPr lang="en-US"/>
        </a:p>
      </dgm:t>
    </dgm:pt>
    <dgm:pt modelId="{0D692518-8B8A-4052-A417-727D66C8B6A9}" type="sibTrans" cxnId="{2088F910-240C-4F9D-B898-B36BBF1F5314}">
      <dgm:prSet/>
      <dgm:spPr/>
      <dgm:t>
        <a:bodyPr/>
        <a:lstStyle/>
        <a:p>
          <a:endParaRPr lang="en-US"/>
        </a:p>
      </dgm:t>
    </dgm:pt>
    <dgm:pt modelId="{A20358C2-2DE1-450F-BDF3-16526801BE41}">
      <dgm:prSet/>
      <dgm:spPr/>
      <dgm:t>
        <a:bodyPr/>
        <a:lstStyle/>
        <a:p>
          <a:pPr algn="ctr" rtl="0"/>
          <a:r>
            <a:rPr lang="en-US" dirty="0" smtClean="0"/>
            <a:t>Positive Attitude</a:t>
          </a:r>
          <a:endParaRPr lang="en-US" dirty="0"/>
        </a:p>
      </dgm:t>
    </dgm:pt>
    <dgm:pt modelId="{49F3894D-4E2D-42DF-AAA9-637923DF3658}" type="parTrans" cxnId="{F14C2244-4082-4A0C-87D9-287AC5A1C202}">
      <dgm:prSet/>
      <dgm:spPr/>
      <dgm:t>
        <a:bodyPr/>
        <a:lstStyle/>
        <a:p>
          <a:endParaRPr lang="en-US"/>
        </a:p>
      </dgm:t>
    </dgm:pt>
    <dgm:pt modelId="{E9E2949F-A9FA-4FD1-A17F-D51F5D77616B}" type="sibTrans" cxnId="{F14C2244-4082-4A0C-87D9-287AC5A1C202}">
      <dgm:prSet/>
      <dgm:spPr/>
      <dgm:t>
        <a:bodyPr/>
        <a:lstStyle/>
        <a:p>
          <a:endParaRPr lang="en-US"/>
        </a:p>
      </dgm:t>
    </dgm:pt>
    <dgm:pt modelId="{823F870D-B3FA-440B-AF17-56512A27DE22}">
      <dgm:prSet/>
      <dgm:spPr/>
      <dgm:t>
        <a:bodyPr/>
        <a:lstStyle/>
        <a:p>
          <a:pPr algn="ctr" rtl="0"/>
          <a:r>
            <a:rPr lang="en-US" dirty="0" smtClean="0"/>
            <a:t>Resourcefulness</a:t>
          </a:r>
          <a:endParaRPr lang="en-US" dirty="0"/>
        </a:p>
      </dgm:t>
    </dgm:pt>
    <dgm:pt modelId="{6958305B-6C18-481B-B626-1FCB93FBCF4E}" type="parTrans" cxnId="{51402B73-5D10-447D-9C0B-5A1E85770578}">
      <dgm:prSet/>
      <dgm:spPr/>
      <dgm:t>
        <a:bodyPr/>
        <a:lstStyle/>
        <a:p>
          <a:endParaRPr lang="en-US"/>
        </a:p>
      </dgm:t>
    </dgm:pt>
    <dgm:pt modelId="{1B9F85BB-B81E-4695-AAB4-524414F119EF}" type="sibTrans" cxnId="{51402B73-5D10-447D-9C0B-5A1E85770578}">
      <dgm:prSet/>
      <dgm:spPr/>
      <dgm:t>
        <a:bodyPr/>
        <a:lstStyle/>
        <a:p>
          <a:endParaRPr lang="en-US"/>
        </a:p>
      </dgm:t>
    </dgm:pt>
    <dgm:pt modelId="{462DF371-87A2-45BE-ADF1-DDDC8EF5B73E}">
      <dgm:prSet/>
      <dgm:spPr/>
      <dgm:t>
        <a:bodyPr/>
        <a:lstStyle/>
        <a:p>
          <a:pPr algn="ctr" rtl="0"/>
          <a:r>
            <a:rPr lang="en-US" dirty="0" smtClean="0"/>
            <a:t>Respect</a:t>
          </a:r>
          <a:endParaRPr lang="en-US" dirty="0"/>
        </a:p>
      </dgm:t>
    </dgm:pt>
    <dgm:pt modelId="{3F816771-10C7-4421-BAD1-0242D76148EA}" type="parTrans" cxnId="{9BFB0855-66C7-4989-B9FA-5CEE0B781ED1}">
      <dgm:prSet/>
      <dgm:spPr/>
      <dgm:t>
        <a:bodyPr/>
        <a:lstStyle/>
        <a:p>
          <a:endParaRPr lang="en-US"/>
        </a:p>
      </dgm:t>
    </dgm:pt>
    <dgm:pt modelId="{E60FC60D-2322-4DEA-9104-0A5773841D19}" type="sibTrans" cxnId="{9BFB0855-66C7-4989-B9FA-5CEE0B781ED1}">
      <dgm:prSet/>
      <dgm:spPr/>
      <dgm:t>
        <a:bodyPr/>
        <a:lstStyle/>
        <a:p>
          <a:endParaRPr lang="en-US"/>
        </a:p>
      </dgm:t>
    </dgm:pt>
    <dgm:pt modelId="{9BA68261-7C8A-4A2B-9B22-FFC7ABCDC6CE}">
      <dgm:prSet/>
      <dgm:spPr/>
      <dgm:t>
        <a:bodyPr/>
        <a:lstStyle/>
        <a:p>
          <a:pPr algn="ctr" rtl="0"/>
          <a:r>
            <a:rPr lang="en-US" dirty="0" smtClean="0"/>
            <a:t>Responsibility</a:t>
          </a:r>
          <a:endParaRPr lang="en-US" dirty="0"/>
        </a:p>
      </dgm:t>
    </dgm:pt>
    <dgm:pt modelId="{EF61C035-5628-4872-BA86-093A7EC9A552}" type="parTrans" cxnId="{03FE1821-3C32-4690-A06F-D8F7CFCB0887}">
      <dgm:prSet/>
      <dgm:spPr/>
      <dgm:t>
        <a:bodyPr/>
        <a:lstStyle/>
        <a:p>
          <a:endParaRPr lang="en-US"/>
        </a:p>
      </dgm:t>
    </dgm:pt>
    <dgm:pt modelId="{17315E91-C813-44FF-B6F2-E03B78F1A48B}" type="sibTrans" cxnId="{03FE1821-3C32-4690-A06F-D8F7CFCB0887}">
      <dgm:prSet/>
      <dgm:spPr/>
      <dgm:t>
        <a:bodyPr/>
        <a:lstStyle/>
        <a:p>
          <a:endParaRPr lang="en-US"/>
        </a:p>
      </dgm:t>
    </dgm:pt>
    <dgm:pt modelId="{018A4A82-00B5-4415-BB6A-F584C1F3AF4D}" type="pres">
      <dgm:prSet presAssocID="{2DE545A3-1BAD-4102-9BBD-BCCD246F8C14}" presName="linear" presStyleCnt="0">
        <dgm:presLayoutVars>
          <dgm:animLvl val="lvl"/>
          <dgm:resizeHandles val="exact"/>
        </dgm:presLayoutVars>
      </dgm:prSet>
      <dgm:spPr/>
      <dgm:t>
        <a:bodyPr/>
        <a:lstStyle/>
        <a:p>
          <a:endParaRPr lang="en-US"/>
        </a:p>
      </dgm:t>
    </dgm:pt>
    <dgm:pt modelId="{1221BA22-B8E8-4127-B56C-955860936797}" type="pres">
      <dgm:prSet presAssocID="{9B7D8FFF-15F3-4424-8463-4255D0A21677}" presName="parentText" presStyleLbl="node1" presStyleIdx="0" presStyleCnt="12">
        <dgm:presLayoutVars>
          <dgm:chMax val="0"/>
          <dgm:bulletEnabled val="1"/>
        </dgm:presLayoutVars>
      </dgm:prSet>
      <dgm:spPr/>
      <dgm:t>
        <a:bodyPr/>
        <a:lstStyle/>
        <a:p>
          <a:endParaRPr lang="en-US"/>
        </a:p>
      </dgm:t>
    </dgm:pt>
    <dgm:pt modelId="{D65F7622-7454-4750-A676-9FF4C8A786AC}" type="pres">
      <dgm:prSet presAssocID="{422135B7-CE91-4D10-B0EE-7064B891A4F0}" presName="spacer" presStyleCnt="0"/>
      <dgm:spPr/>
    </dgm:pt>
    <dgm:pt modelId="{6FE2FD1C-6229-40A0-8FF1-DC3D01318990}" type="pres">
      <dgm:prSet presAssocID="{FAA47FE5-98BD-41DE-8A63-197D4384AB38}" presName="parentText" presStyleLbl="node1" presStyleIdx="1" presStyleCnt="12">
        <dgm:presLayoutVars>
          <dgm:chMax val="0"/>
          <dgm:bulletEnabled val="1"/>
        </dgm:presLayoutVars>
      </dgm:prSet>
      <dgm:spPr/>
      <dgm:t>
        <a:bodyPr/>
        <a:lstStyle/>
        <a:p>
          <a:endParaRPr lang="en-US"/>
        </a:p>
      </dgm:t>
    </dgm:pt>
    <dgm:pt modelId="{B9CD3C71-8A60-4C7B-9892-9BA43EDF6595}" type="pres">
      <dgm:prSet presAssocID="{B28E9F96-0A0F-4218-87E4-E6521C21CB5C}" presName="spacer" presStyleCnt="0"/>
      <dgm:spPr/>
    </dgm:pt>
    <dgm:pt modelId="{25E36FB7-E42A-49C1-971A-92748ACFAAA6}" type="pres">
      <dgm:prSet presAssocID="{B1262275-976A-4C19-A359-993F3A2EC55C}" presName="parentText" presStyleLbl="node1" presStyleIdx="2" presStyleCnt="12">
        <dgm:presLayoutVars>
          <dgm:chMax val="0"/>
          <dgm:bulletEnabled val="1"/>
        </dgm:presLayoutVars>
      </dgm:prSet>
      <dgm:spPr/>
      <dgm:t>
        <a:bodyPr/>
        <a:lstStyle/>
        <a:p>
          <a:endParaRPr lang="en-US"/>
        </a:p>
      </dgm:t>
    </dgm:pt>
    <dgm:pt modelId="{595E937D-1D60-4585-A9FB-B2876BE0AA02}" type="pres">
      <dgm:prSet presAssocID="{3633B086-202D-4E85-A611-6D3AD7CBA4AD}" presName="spacer" presStyleCnt="0"/>
      <dgm:spPr/>
    </dgm:pt>
    <dgm:pt modelId="{A55AC110-CC97-4E5A-8771-75215E8A4B92}" type="pres">
      <dgm:prSet presAssocID="{46CCF830-4A03-4E36-ADC0-4A890EF0650B}" presName="parentText" presStyleLbl="node1" presStyleIdx="3" presStyleCnt="12">
        <dgm:presLayoutVars>
          <dgm:chMax val="0"/>
          <dgm:bulletEnabled val="1"/>
        </dgm:presLayoutVars>
      </dgm:prSet>
      <dgm:spPr/>
      <dgm:t>
        <a:bodyPr/>
        <a:lstStyle/>
        <a:p>
          <a:endParaRPr lang="en-US"/>
        </a:p>
      </dgm:t>
    </dgm:pt>
    <dgm:pt modelId="{C123FE62-960A-4B10-ADBE-4E0FF6A652C1}" type="pres">
      <dgm:prSet presAssocID="{E9AFE080-73E4-4CA4-9547-4BB8FEF94F26}" presName="spacer" presStyleCnt="0"/>
      <dgm:spPr/>
    </dgm:pt>
    <dgm:pt modelId="{C160B153-9521-4B3A-9802-AF455EF6BD6A}" type="pres">
      <dgm:prSet presAssocID="{EBE8562C-B6B3-46DD-B75A-75D9DBE1FFF4}" presName="parentText" presStyleLbl="node1" presStyleIdx="4" presStyleCnt="12">
        <dgm:presLayoutVars>
          <dgm:chMax val="0"/>
          <dgm:bulletEnabled val="1"/>
        </dgm:presLayoutVars>
      </dgm:prSet>
      <dgm:spPr/>
      <dgm:t>
        <a:bodyPr/>
        <a:lstStyle/>
        <a:p>
          <a:endParaRPr lang="en-US"/>
        </a:p>
      </dgm:t>
    </dgm:pt>
    <dgm:pt modelId="{6B713752-A219-4603-9DA7-FDF413F360CC}" type="pres">
      <dgm:prSet presAssocID="{11026B78-0D00-4319-9ED0-D1EA90657809}" presName="spacer" presStyleCnt="0"/>
      <dgm:spPr/>
    </dgm:pt>
    <dgm:pt modelId="{3CEF2490-96CC-408F-9517-9EB938B14C97}" type="pres">
      <dgm:prSet presAssocID="{8DC23279-3035-4F79-A820-91AB75748389}" presName="parentText" presStyleLbl="node1" presStyleIdx="5" presStyleCnt="12">
        <dgm:presLayoutVars>
          <dgm:chMax val="0"/>
          <dgm:bulletEnabled val="1"/>
        </dgm:presLayoutVars>
      </dgm:prSet>
      <dgm:spPr/>
      <dgm:t>
        <a:bodyPr/>
        <a:lstStyle/>
        <a:p>
          <a:endParaRPr lang="en-US"/>
        </a:p>
      </dgm:t>
    </dgm:pt>
    <dgm:pt modelId="{A3F573C5-A660-4DE8-A117-F439B933025F}" type="pres">
      <dgm:prSet presAssocID="{028D9C50-05A7-4B4D-B78E-6E250D682DD4}" presName="spacer" presStyleCnt="0"/>
      <dgm:spPr/>
    </dgm:pt>
    <dgm:pt modelId="{FA8B00EB-BF7F-4761-93F6-1C4FEA0E6D0C}" type="pres">
      <dgm:prSet presAssocID="{1A032E36-1B4B-4FBC-9A7A-6CC481076F8F}" presName="parentText" presStyleLbl="node1" presStyleIdx="6" presStyleCnt="12">
        <dgm:presLayoutVars>
          <dgm:chMax val="0"/>
          <dgm:bulletEnabled val="1"/>
        </dgm:presLayoutVars>
      </dgm:prSet>
      <dgm:spPr/>
      <dgm:t>
        <a:bodyPr/>
        <a:lstStyle/>
        <a:p>
          <a:endParaRPr lang="en-US"/>
        </a:p>
      </dgm:t>
    </dgm:pt>
    <dgm:pt modelId="{B58D80E6-C83E-4D6D-8C6C-C5E71B297CC6}" type="pres">
      <dgm:prSet presAssocID="{D4186D2A-E5CA-4CD4-A825-D09AE983B4D6}" presName="spacer" presStyleCnt="0"/>
      <dgm:spPr/>
    </dgm:pt>
    <dgm:pt modelId="{7A7A21CD-48F9-4EF2-B683-11A6D7F81852}" type="pres">
      <dgm:prSet presAssocID="{E730EEDF-DA62-45A0-9A6C-2D2FA9385867}" presName="parentText" presStyleLbl="node1" presStyleIdx="7" presStyleCnt="12">
        <dgm:presLayoutVars>
          <dgm:chMax val="0"/>
          <dgm:bulletEnabled val="1"/>
        </dgm:presLayoutVars>
      </dgm:prSet>
      <dgm:spPr/>
      <dgm:t>
        <a:bodyPr/>
        <a:lstStyle/>
        <a:p>
          <a:endParaRPr lang="en-US"/>
        </a:p>
      </dgm:t>
    </dgm:pt>
    <dgm:pt modelId="{7DB6A08B-F24B-4E6D-B583-918A8C2B2F92}" type="pres">
      <dgm:prSet presAssocID="{0D692518-8B8A-4052-A417-727D66C8B6A9}" presName="spacer" presStyleCnt="0"/>
      <dgm:spPr/>
    </dgm:pt>
    <dgm:pt modelId="{FDD3609A-99D3-4DBF-BECA-DA3E65C7B4CB}" type="pres">
      <dgm:prSet presAssocID="{A20358C2-2DE1-450F-BDF3-16526801BE41}" presName="parentText" presStyleLbl="node1" presStyleIdx="8" presStyleCnt="12">
        <dgm:presLayoutVars>
          <dgm:chMax val="0"/>
          <dgm:bulletEnabled val="1"/>
        </dgm:presLayoutVars>
      </dgm:prSet>
      <dgm:spPr/>
      <dgm:t>
        <a:bodyPr/>
        <a:lstStyle/>
        <a:p>
          <a:endParaRPr lang="en-US"/>
        </a:p>
      </dgm:t>
    </dgm:pt>
    <dgm:pt modelId="{6F5C948E-066E-4C04-A54F-F3AC7F8B4658}" type="pres">
      <dgm:prSet presAssocID="{E9E2949F-A9FA-4FD1-A17F-D51F5D77616B}" presName="spacer" presStyleCnt="0"/>
      <dgm:spPr/>
    </dgm:pt>
    <dgm:pt modelId="{A6418A46-0E73-40DD-A031-5A2092C743E8}" type="pres">
      <dgm:prSet presAssocID="{823F870D-B3FA-440B-AF17-56512A27DE22}" presName="parentText" presStyleLbl="node1" presStyleIdx="9" presStyleCnt="12">
        <dgm:presLayoutVars>
          <dgm:chMax val="0"/>
          <dgm:bulletEnabled val="1"/>
        </dgm:presLayoutVars>
      </dgm:prSet>
      <dgm:spPr/>
      <dgm:t>
        <a:bodyPr/>
        <a:lstStyle/>
        <a:p>
          <a:endParaRPr lang="en-US"/>
        </a:p>
      </dgm:t>
    </dgm:pt>
    <dgm:pt modelId="{25691900-20CC-4816-98F2-8F96F0BA046A}" type="pres">
      <dgm:prSet presAssocID="{1B9F85BB-B81E-4695-AAB4-524414F119EF}" presName="spacer" presStyleCnt="0"/>
      <dgm:spPr/>
    </dgm:pt>
    <dgm:pt modelId="{152EF668-8008-494B-B9BE-E3C15A7C5083}" type="pres">
      <dgm:prSet presAssocID="{462DF371-87A2-45BE-ADF1-DDDC8EF5B73E}" presName="parentText" presStyleLbl="node1" presStyleIdx="10" presStyleCnt="12">
        <dgm:presLayoutVars>
          <dgm:chMax val="0"/>
          <dgm:bulletEnabled val="1"/>
        </dgm:presLayoutVars>
      </dgm:prSet>
      <dgm:spPr/>
      <dgm:t>
        <a:bodyPr/>
        <a:lstStyle/>
        <a:p>
          <a:endParaRPr lang="en-US"/>
        </a:p>
      </dgm:t>
    </dgm:pt>
    <dgm:pt modelId="{CBFF88AB-F141-4845-A4A6-F24D5B15F29C}" type="pres">
      <dgm:prSet presAssocID="{E60FC60D-2322-4DEA-9104-0A5773841D19}" presName="spacer" presStyleCnt="0"/>
      <dgm:spPr/>
    </dgm:pt>
    <dgm:pt modelId="{71705D0B-7E5F-4B48-90A9-412ABFE24185}" type="pres">
      <dgm:prSet presAssocID="{9BA68261-7C8A-4A2B-9B22-FFC7ABCDC6CE}" presName="parentText" presStyleLbl="node1" presStyleIdx="11" presStyleCnt="12">
        <dgm:presLayoutVars>
          <dgm:chMax val="0"/>
          <dgm:bulletEnabled val="1"/>
        </dgm:presLayoutVars>
      </dgm:prSet>
      <dgm:spPr/>
      <dgm:t>
        <a:bodyPr/>
        <a:lstStyle/>
        <a:p>
          <a:endParaRPr lang="en-US"/>
        </a:p>
      </dgm:t>
    </dgm:pt>
  </dgm:ptLst>
  <dgm:cxnLst>
    <dgm:cxn modelId="{5D3DD92E-08A7-4A27-8EEC-0D21FE410B79}" type="presOf" srcId="{B1262275-976A-4C19-A359-993F3A2EC55C}" destId="{25E36FB7-E42A-49C1-971A-92748ACFAAA6}" srcOrd="0" destOrd="0" presId="urn:microsoft.com/office/officeart/2005/8/layout/vList2"/>
    <dgm:cxn modelId="{2561D888-9DCF-4E17-BB07-4B6BD38DC1A8}" type="presOf" srcId="{EBE8562C-B6B3-46DD-B75A-75D9DBE1FFF4}" destId="{C160B153-9521-4B3A-9802-AF455EF6BD6A}" srcOrd="0" destOrd="0" presId="urn:microsoft.com/office/officeart/2005/8/layout/vList2"/>
    <dgm:cxn modelId="{B3BEA235-B8D7-4CFE-8043-FCCA8A8898C5}" type="presOf" srcId="{823F870D-B3FA-440B-AF17-56512A27DE22}" destId="{A6418A46-0E73-40DD-A031-5A2092C743E8}" srcOrd="0" destOrd="0" presId="urn:microsoft.com/office/officeart/2005/8/layout/vList2"/>
    <dgm:cxn modelId="{47BA784E-8C4F-4C72-ACAF-9A21941D8C07}" type="presOf" srcId="{46CCF830-4A03-4E36-ADC0-4A890EF0650B}" destId="{A55AC110-CC97-4E5A-8771-75215E8A4B92}" srcOrd="0" destOrd="0" presId="urn:microsoft.com/office/officeart/2005/8/layout/vList2"/>
    <dgm:cxn modelId="{7CB9EEA2-052A-4E22-82D5-3FFFCCBEFD34}" type="presOf" srcId="{E730EEDF-DA62-45A0-9A6C-2D2FA9385867}" destId="{7A7A21CD-48F9-4EF2-B683-11A6D7F81852}" srcOrd="0" destOrd="0" presId="urn:microsoft.com/office/officeart/2005/8/layout/vList2"/>
    <dgm:cxn modelId="{69422F24-CA55-4B0B-9221-0597F9A94C3A}" type="presOf" srcId="{2DE545A3-1BAD-4102-9BBD-BCCD246F8C14}" destId="{018A4A82-00B5-4415-BB6A-F584C1F3AF4D}" srcOrd="0" destOrd="0" presId="urn:microsoft.com/office/officeart/2005/8/layout/vList2"/>
    <dgm:cxn modelId="{213E409E-2B3D-408F-88B7-0C4022A1A31F}" type="presOf" srcId="{462DF371-87A2-45BE-ADF1-DDDC8EF5B73E}" destId="{152EF668-8008-494B-B9BE-E3C15A7C5083}" srcOrd="0" destOrd="0" presId="urn:microsoft.com/office/officeart/2005/8/layout/vList2"/>
    <dgm:cxn modelId="{1AAC808E-407B-4911-B33E-635A22E9BDE4}" srcId="{2DE545A3-1BAD-4102-9BBD-BCCD246F8C14}" destId="{9B7D8FFF-15F3-4424-8463-4255D0A21677}" srcOrd="0" destOrd="0" parTransId="{D280814F-C2F7-4DBE-BBE8-7B57BD7022E2}" sibTransId="{422135B7-CE91-4D10-B0EE-7064B891A4F0}"/>
    <dgm:cxn modelId="{7E418CCB-39C0-4CBC-A19C-688D7381ACCC}" srcId="{2DE545A3-1BAD-4102-9BBD-BCCD246F8C14}" destId="{EBE8562C-B6B3-46DD-B75A-75D9DBE1FFF4}" srcOrd="4" destOrd="0" parTransId="{BBDB3381-3210-4C63-ABBF-C8B4FA46A57B}" sibTransId="{11026B78-0D00-4319-9ED0-D1EA90657809}"/>
    <dgm:cxn modelId="{3D776033-E83B-43E4-8C01-3B5164D52676}" type="presOf" srcId="{A20358C2-2DE1-450F-BDF3-16526801BE41}" destId="{FDD3609A-99D3-4DBF-BECA-DA3E65C7B4CB}" srcOrd="0" destOrd="0" presId="urn:microsoft.com/office/officeart/2005/8/layout/vList2"/>
    <dgm:cxn modelId="{D7FFD7F6-D3E6-4157-83DF-00C4DF974C6D}" srcId="{2DE545A3-1BAD-4102-9BBD-BCCD246F8C14}" destId="{8DC23279-3035-4F79-A820-91AB75748389}" srcOrd="5" destOrd="0" parTransId="{8C86D3F1-4FCC-4417-BA04-14A20FD0EFFF}" sibTransId="{028D9C50-05A7-4B4D-B78E-6E250D682DD4}"/>
    <dgm:cxn modelId="{47C27F02-C445-43B1-A5E4-713734B2223B}" srcId="{2DE545A3-1BAD-4102-9BBD-BCCD246F8C14}" destId="{FAA47FE5-98BD-41DE-8A63-197D4384AB38}" srcOrd="1" destOrd="0" parTransId="{AF284594-27D6-4935-AB8C-CF2E00A3B334}" sibTransId="{B28E9F96-0A0F-4218-87E4-E6521C21CB5C}"/>
    <dgm:cxn modelId="{51402B73-5D10-447D-9C0B-5A1E85770578}" srcId="{2DE545A3-1BAD-4102-9BBD-BCCD246F8C14}" destId="{823F870D-B3FA-440B-AF17-56512A27DE22}" srcOrd="9" destOrd="0" parTransId="{6958305B-6C18-481B-B626-1FCB93FBCF4E}" sibTransId="{1B9F85BB-B81E-4695-AAB4-524414F119EF}"/>
    <dgm:cxn modelId="{03FE1821-3C32-4690-A06F-D8F7CFCB0887}" srcId="{2DE545A3-1BAD-4102-9BBD-BCCD246F8C14}" destId="{9BA68261-7C8A-4A2B-9B22-FFC7ABCDC6CE}" srcOrd="11" destOrd="0" parTransId="{EF61C035-5628-4872-BA86-093A7EC9A552}" sibTransId="{17315E91-C813-44FF-B6F2-E03B78F1A48B}"/>
    <dgm:cxn modelId="{CFC7EAFC-7E14-4CB3-B952-DC97B447B592}" type="presOf" srcId="{8DC23279-3035-4F79-A820-91AB75748389}" destId="{3CEF2490-96CC-408F-9517-9EB938B14C97}" srcOrd="0" destOrd="0" presId="urn:microsoft.com/office/officeart/2005/8/layout/vList2"/>
    <dgm:cxn modelId="{633F64A5-4831-46D7-98B6-C4DE6D848C2A}" type="presOf" srcId="{9B7D8FFF-15F3-4424-8463-4255D0A21677}" destId="{1221BA22-B8E8-4127-B56C-955860936797}" srcOrd="0" destOrd="0" presId="urn:microsoft.com/office/officeart/2005/8/layout/vList2"/>
    <dgm:cxn modelId="{C3676004-E6AB-401E-893D-FE7376C31127}" type="presOf" srcId="{9BA68261-7C8A-4A2B-9B22-FFC7ABCDC6CE}" destId="{71705D0B-7E5F-4B48-90A9-412ABFE24185}" srcOrd="0" destOrd="0" presId="urn:microsoft.com/office/officeart/2005/8/layout/vList2"/>
    <dgm:cxn modelId="{148AE4AA-57AD-4FA4-952E-8B8EA681189F}" srcId="{2DE545A3-1BAD-4102-9BBD-BCCD246F8C14}" destId="{1A032E36-1B4B-4FBC-9A7A-6CC481076F8F}" srcOrd="6" destOrd="0" parTransId="{20351445-A8CD-40CC-A388-79A04B19A214}" sibTransId="{D4186D2A-E5CA-4CD4-A825-D09AE983B4D6}"/>
    <dgm:cxn modelId="{945C8066-58E9-4EA0-AC49-5E5C0947ECFD}" srcId="{2DE545A3-1BAD-4102-9BBD-BCCD246F8C14}" destId="{B1262275-976A-4C19-A359-993F3A2EC55C}" srcOrd="2" destOrd="0" parTransId="{7D838EC7-9E81-4355-BC72-3E4C64A65191}" sibTransId="{3633B086-202D-4E85-A611-6D3AD7CBA4AD}"/>
    <dgm:cxn modelId="{2088F910-240C-4F9D-B898-B36BBF1F5314}" srcId="{2DE545A3-1BAD-4102-9BBD-BCCD246F8C14}" destId="{E730EEDF-DA62-45A0-9A6C-2D2FA9385867}" srcOrd="7" destOrd="0" parTransId="{8E9BE972-49D7-4A51-B1C9-57968ED4F528}" sibTransId="{0D692518-8B8A-4052-A417-727D66C8B6A9}"/>
    <dgm:cxn modelId="{94ADB5DD-4D98-463A-AE76-CE38193D3B52}" type="presOf" srcId="{FAA47FE5-98BD-41DE-8A63-197D4384AB38}" destId="{6FE2FD1C-6229-40A0-8FF1-DC3D01318990}" srcOrd="0" destOrd="0" presId="urn:microsoft.com/office/officeart/2005/8/layout/vList2"/>
    <dgm:cxn modelId="{9BFB0855-66C7-4989-B9FA-5CEE0B781ED1}" srcId="{2DE545A3-1BAD-4102-9BBD-BCCD246F8C14}" destId="{462DF371-87A2-45BE-ADF1-DDDC8EF5B73E}" srcOrd="10" destOrd="0" parTransId="{3F816771-10C7-4421-BAD1-0242D76148EA}" sibTransId="{E60FC60D-2322-4DEA-9104-0A5773841D19}"/>
    <dgm:cxn modelId="{F14C2244-4082-4A0C-87D9-287AC5A1C202}" srcId="{2DE545A3-1BAD-4102-9BBD-BCCD246F8C14}" destId="{A20358C2-2DE1-450F-BDF3-16526801BE41}" srcOrd="8" destOrd="0" parTransId="{49F3894D-4E2D-42DF-AAA9-637923DF3658}" sibTransId="{E9E2949F-A9FA-4FD1-A17F-D51F5D77616B}"/>
    <dgm:cxn modelId="{C1B066D5-8EE0-40EF-8967-3533264BBB97}" srcId="{2DE545A3-1BAD-4102-9BBD-BCCD246F8C14}" destId="{46CCF830-4A03-4E36-ADC0-4A890EF0650B}" srcOrd="3" destOrd="0" parTransId="{0F2A09F6-90B8-44CD-9B39-C9B48562C08C}" sibTransId="{E9AFE080-73E4-4CA4-9547-4BB8FEF94F26}"/>
    <dgm:cxn modelId="{49434413-FB51-49F3-ADC1-2AB4204EB483}" type="presOf" srcId="{1A032E36-1B4B-4FBC-9A7A-6CC481076F8F}" destId="{FA8B00EB-BF7F-4761-93F6-1C4FEA0E6D0C}" srcOrd="0" destOrd="0" presId="urn:microsoft.com/office/officeart/2005/8/layout/vList2"/>
    <dgm:cxn modelId="{E096572A-A747-4DB6-A8BC-2CBD4F0856EC}" type="presParOf" srcId="{018A4A82-00B5-4415-BB6A-F584C1F3AF4D}" destId="{1221BA22-B8E8-4127-B56C-955860936797}" srcOrd="0" destOrd="0" presId="urn:microsoft.com/office/officeart/2005/8/layout/vList2"/>
    <dgm:cxn modelId="{42BEB9BF-903D-4E00-89D7-305DA8FA73E0}" type="presParOf" srcId="{018A4A82-00B5-4415-BB6A-F584C1F3AF4D}" destId="{D65F7622-7454-4750-A676-9FF4C8A786AC}" srcOrd="1" destOrd="0" presId="urn:microsoft.com/office/officeart/2005/8/layout/vList2"/>
    <dgm:cxn modelId="{324379AA-E36B-4850-8D8F-4C8B54BB7803}" type="presParOf" srcId="{018A4A82-00B5-4415-BB6A-F584C1F3AF4D}" destId="{6FE2FD1C-6229-40A0-8FF1-DC3D01318990}" srcOrd="2" destOrd="0" presId="urn:microsoft.com/office/officeart/2005/8/layout/vList2"/>
    <dgm:cxn modelId="{800EBE88-EDB6-4BEA-8BB3-6106FDB3C099}" type="presParOf" srcId="{018A4A82-00B5-4415-BB6A-F584C1F3AF4D}" destId="{B9CD3C71-8A60-4C7B-9892-9BA43EDF6595}" srcOrd="3" destOrd="0" presId="urn:microsoft.com/office/officeart/2005/8/layout/vList2"/>
    <dgm:cxn modelId="{7A395059-5E42-4CC7-A5D3-6DC110DE813E}" type="presParOf" srcId="{018A4A82-00B5-4415-BB6A-F584C1F3AF4D}" destId="{25E36FB7-E42A-49C1-971A-92748ACFAAA6}" srcOrd="4" destOrd="0" presId="urn:microsoft.com/office/officeart/2005/8/layout/vList2"/>
    <dgm:cxn modelId="{39E30120-DC80-43C1-95E7-167517CC6947}" type="presParOf" srcId="{018A4A82-00B5-4415-BB6A-F584C1F3AF4D}" destId="{595E937D-1D60-4585-A9FB-B2876BE0AA02}" srcOrd="5" destOrd="0" presId="urn:microsoft.com/office/officeart/2005/8/layout/vList2"/>
    <dgm:cxn modelId="{8AF9A1F3-C01D-4C19-B0C4-865C68FFDBC0}" type="presParOf" srcId="{018A4A82-00B5-4415-BB6A-F584C1F3AF4D}" destId="{A55AC110-CC97-4E5A-8771-75215E8A4B92}" srcOrd="6" destOrd="0" presId="urn:microsoft.com/office/officeart/2005/8/layout/vList2"/>
    <dgm:cxn modelId="{6AB0BB12-2AD3-491F-8B37-5F43C833C2E2}" type="presParOf" srcId="{018A4A82-00B5-4415-BB6A-F584C1F3AF4D}" destId="{C123FE62-960A-4B10-ADBE-4E0FF6A652C1}" srcOrd="7" destOrd="0" presId="urn:microsoft.com/office/officeart/2005/8/layout/vList2"/>
    <dgm:cxn modelId="{0833F176-71E8-43E3-861E-B787BBF8387F}" type="presParOf" srcId="{018A4A82-00B5-4415-BB6A-F584C1F3AF4D}" destId="{C160B153-9521-4B3A-9802-AF455EF6BD6A}" srcOrd="8" destOrd="0" presId="urn:microsoft.com/office/officeart/2005/8/layout/vList2"/>
    <dgm:cxn modelId="{23B8622E-84BC-42F9-A93A-C35C63631011}" type="presParOf" srcId="{018A4A82-00B5-4415-BB6A-F584C1F3AF4D}" destId="{6B713752-A219-4603-9DA7-FDF413F360CC}" srcOrd="9" destOrd="0" presId="urn:microsoft.com/office/officeart/2005/8/layout/vList2"/>
    <dgm:cxn modelId="{EBE75438-A416-449A-AC91-1C75E5131CFD}" type="presParOf" srcId="{018A4A82-00B5-4415-BB6A-F584C1F3AF4D}" destId="{3CEF2490-96CC-408F-9517-9EB938B14C97}" srcOrd="10" destOrd="0" presId="urn:microsoft.com/office/officeart/2005/8/layout/vList2"/>
    <dgm:cxn modelId="{790E0E8E-7101-4FF8-BAA1-BD1428C4CCD6}" type="presParOf" srcId="{018A4A82-00B5-4415-BB6A-F584C1F3AF4D}" destId="{A3F573C5-A660-4DE8-A117-F439B933025F}" srcOrd="11" destOrd="0" presId="urn:microsoft.com/office/officeart/2005/8/layout/vList2"/>
    <dgm:cxn modelId="{5E37933D-B938-42A1-91AF-A9EE1903B86C}" type="presParOf" srcId="{018A4A82-00B5-4415-BB6A-F584C1F3AF4D}" destId="{FA8B00EB-BF7F-4761-93F6-1C4FEA0E6D0C}" srcOrd="12" destOrd="0" presId="urn:microsoft.com/office/officeart/2005/8/layout/vList2"/>
    <dgm:cxn modelId="{6095E83D-589D-4D13-B8E0-C3D289725B57}" type="presParOf" srcId="{018A4A82-00B5-4415-BB6A-F584C1F3AF4D}" destId="{B58D80E6-C83E-4D6D-8C6C-C5E71B297CC6}" srcOrd="13" destOrd="0" presId="urn:microsoft.com/office/officeart/2005/8/layout/vList2"/>
    <dgm:cxn modelId="{B80297BB-0B73-4419-8CE3-22EDF7434B4E}" type="presParOf" srcId="{018A4A82-00B5-4415-BB6A-F584C1F3AF4D}" destId="{7A7A21CD-48F9-4EF2-B683-11A6D7F81852}" srcOrd="14" destOrd="0" presId="urn:microsoft.com/office/officeart/2005/8/layout/vList2"/>
    <dgm:cxn modelId="{BEEC8977-285D-4DF1-8261-81CF6C4FD602}" type="presParOf" srcId="{018A4A82-00B5-4415-BB6A-F584C1F3AF4D}" destId="{7DB6A08B-F24B-4E6D-B583-918A8C2B2F92}" srcOrd="15" destOrd="0" presId="urn:microsoft.com/office/officeart/2005/8/layout/vList2"/>
    <dgm:cxn modelId="{30523291-7171-447C-9A6A-FD6FF7DBCDF4}" type="presParOf" srcId="{018A4A82-00B5-4415-BB6A-F584C1F3AF4D}" destId="{FDD3609A-99D3-4DBF-BECA-DA3E65C7B4CB}" srcOrd="16" destOrd="0" presId="urn:microsoft.com/office/officeart/2005/8/layout/vList2"/>
    <dgm:cxn modelId="{088B45F4-5060-4A99-9F7D-CC3CEBA86425}" type="presParOf" srcId="{018A4A82-00B5-4415-BB6A-F584C1F3AF4D}" destId="{6F5C948E-066E-4C04-A54F-F3AC7F8B4658}" srcOrd="17" destOrd="0" presId="urn:microsoft.com/office/officeart/2005/8/layout/vList2"/>
    <dgm:cxn modelId="{EF79CE1D-3735-4126-B021-060C79B61FD4}" type="presParOf" srcId="{018A4A82-00B5-4415-BB6A-F584C1F3AF4D}" destId="{A6418A46-0E73-40DD-A031-5A2092C743E8}" srcOrd="18" destOrd="0" presId="urn:microsoft.com/office/officeart/2005/8/layout/vList2"/>
    <dgm:cxn modelId="{7356CD20-F7D9-44D0-A00F-FC82856D8487}" type="presParOf" srcId="{018A4A82-00B5-4415-BB6A-F584C1F3AF4D}" destId="{25691900-20CC-4816-98F2-8F96F0BA046A}" srcOrd="19" destOrd="0" presId="urn:microsoft.com/office/officeart/2005/8/layout/vList2"/>
    <dgm:cxn modelId="{99010407-7E17-4E4C-A99C-C188BCBA5B2F}" type="presParOf" srcId="{018A4A82-00B5-4415-BB6A-F584C1F3AF4D}" destId="{152EF668-8008-494B-B9BE-E3C15A7C5083}" srcOrd="20" destOrd="0" presId="urn:microsoft.com/office/officeart/2005/8/layout/vList2"/>
    <dgm:cxn modelId="{F691CF6B-F57A-477A-9B2D-F274613DFCEB}" type="presParOf" srcId="{018A4A82-00B5-4415-BB6A-F584C1F3AF4D}" destId="{CBFF88AB-F141-4845-A4A6-F24D5B15F29C}" srcOrd="21" destOrd="0" presId="urn:microsoft.com/office/officeart/2005/8/layout/vList2"/>
    <dgm:cxn modelId="{00535F54-4126-4ECE-9278-F8D6D57D176D}" type="presParOf" srcId="{018A4A82-00B5-4415-BB6A-F584C1F3AF4D}" destId="{71705D0B-7E5F-4B48-90A9-412ABFE24185}" srcOrd="22"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A2BE2-7313-4B69-96BF-E915C2F3CBE5}"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3EF99240-6243-445E-8B56-E813923E461D}">
      <dgm:prSet/>
      <dgm:spPr/>
      <dgm:t>
        <a:bodyPr/>
        <a:lstStyle/>
        <a:p>
          <a:pPr rtl="0"/>
          <a:r>
            <a:rPr lang="en-US" dirty="0" smtClean="0"/>
            <a:t>Adult/Parent leadership and involvement should adjust to enable more Scout decision-making and empowerment.</a:t>
          </a:r>
          <a:endParaRPr lang="en-US" dirty="0"/>
        </a:p>
      </dgm:t>
    </dgm:pt>
    <dgm:pt modelId="{0AD151F5-DCDD-4977-B8BE-02E5F93901B4}" type="parTrans" cxnId="{1977A223-A913-43DE-918F-C962324FD519}">
      <dgm:prSet/>
      <dgm:spPr/>
      <dgm:t>
        <a:bodyPr/>
        <a:lstStyle/>
        <a:p>
          <a:endParaRPr lang="en-US"/>
        </a:p>
      </dgm:t>
    </dgm:pt>
    <dgm:pt modelId="{EA640C42-78CC-4386-BFC6-1143C51AD0FC}" type="sibTrans" cxnId="{1977A223-A913-43DE-918F-C962324FD519}">
      <dgm:prSet/>
      <dgm:spPr/>
      <dgm:t>
        <a:bodyPr/>
        <a:lstStyle/>
        <a:p>
          <a:endParaRPr lang="en-US"/>
        </a:p>
      </dgm:t>
    </dgm:pt>
    <dgm:pt modelId="{1EAB2494-F45C-4DB6-B452-0692D158B70D}">
      <dgm:prSet custT="1"/>
      <dgm:spPr/>
      <dgm:t>
        <a:bodyPr/>
        <a:lstStyle/>
        <a:p>
          <a:pPr rtl="0"/>
          <a:r>
            <a:rPr lang="en-US" sz="1200" b="1" dirty="0" smtClean="0"/>
            <a:t>In Cub Scouts, Parents serve as Cub Master, Pack Committee Chair, Den/Patrol Leaders and Pack Committee members</a:t>
          </a:r>
          <a:endParaRPr lang="en-US" sz="1200" b="1" dirty="0"/>
        </a:p>
      </dgm:t>
    </dgm:pt>
    <dgm:pt modelId="{5EF78679-7A59-4C20-B924-C8B993DEF2D8}" type="parTrans" cxnId="{92430548-642F-4137-A9D1-4D28E0251EA0}">
      <dgm:prSet/>
      <dgm:spPr/>
      <dgm:t>
        <a:bodyPr/>
        <a:lstStyle/>
        <a:p>
          <a:endParaRPr lang="en-US"/>
        </a:p>
      </dgm:t>
    </dgm:pt>
    <dgm:pt modelId="{39A869D8-0FD2-405C-AF09-208318C5CBFF}" type="sibTrans" cxnId="{92430548-642F-4137-A9D1-4D28E0251EA0}">
      <dgm:prSet/>
      <dgm:spPr/>
      <dgm:t>
        <a:bodyPr/>
        <a:lstStyle/>
        <a:p>
          <a:endParaRPr lang="en-US"/>
        </a:p>
      </dgm:t>
    </dgm:pt>
    <dgm:pt modelId="{BCD62DA0-F8BB-4C4A-B58C-25922FAEFD40}">
      <dgm:prSet custT="1"/>
      <dgm:spPr/>
      <dgm:t>
        <a:bodyPr/>
        <a:lstStyle/>
        <a:p>
          <a:pPr rtl="0"/>
          <a:r>
            <a:rPr lang="en-US" sz="1200" b="1" dirty="0" smtClean="0"/>
            <a:t>In Boy Scouts, Parents serve as Scout Master, Troop Committee Chair, Assistant Scout Masters, Troop Committee members, and Merit Badge Counselors</a:t>
          </a:r>
          <a:endParaRPr lang="en-US" sz="1200" b="1" dirty="0"/>
        </a:p>
      </dgm:t>
    </dgm:pt>
    <dgm:pt modelId="{3A512952-2064-43A0-B88C-28DAD90B6532}" type="parTrans" cxnId="{3687B8A1-01BE-45B9-991A-AC6C8D8E7690}">
      <dgm:prSet/>
      <dgm:spPr/>
      <dgm:t>
        <a:bodyPr/>
        <a:lstStyle/>
        <a:p>
          <a:endParaRPr lang="en-US"/>
        </a:p>
      </dgm:t>
    </dgm:pt>
    <dgm:pt modelId="{D16140CA-21B9-4E4A-9A16-80A8157A8C6E}" type="sibTrans" cxnId="{3687B8A1-01BE-45B9-991A-AC6C8D8E7690}">
      <dgm:prSet/>
      <dgm:spPr/>
      <dgm:t>
        <a:bodyPr/>
        <a:lstStyle/>
        <a:p>
          <a:endParaRPr lang="en-US"/>
        </a:p>
      </dgm:t>
    </dgm:pt>
    <dgm:pt modelId="{BD4E8A58-0CDA-4764-924F-A3ED8892221B}">
      <dgm:prSet custT="1"/>
      <dgm:spPr/>
      <dgm:t>
        <a:bodyPr/>
        <a:lstStyle/>
        <a:p>
          <a:pPr rtl="0"/>
          <a:r>
            <a:rPr lang="en-US" sz="1200" b="1" dirty="0" smtClean="0"/>
            <a:t>Parent involvement is critical throughout to enable Scouts to stay focused on this journey.</a:t>
          </a:r>
          <a:endParaRPr lang="en-US" sz="1200" b="1" dirty="0"/>
        </a:p>
      </dgm:t>
    </dgm:pt>
    <dgm:pt modelId="{A7857F0E-5E47-48EB-AA25-01566265BC41}" type="parTrans" cxnId="{A016AE99-B7C4-49BE-A0EA-A394FD2CB4EB}">
      <dgm:prSet/>
      <dgm:spPr/>
      <dgm:t>
        <a:bodyPr/>
        <a:lstStyle/>
        <a:p>
          <a:endParaRPr lang="en-US"/>
        </a:p>
      </dgm:t>
    </dgm:pt>
    <dgm:pt modelId="{911C8109-C4BF-44DC-8520-0860FCE2559A}" type="sibTrans" cxnId="{A016AE99-B7C4-49BE-A0EA-A394FD2CB4EB}">
      <dgm:prSet/>
      <dgm:spPr/>
      <dgm:t>
        <a:bodyPr/>
        <a:lstStyle/>
        <a:p>
          <a:endParaRPr lang="en-US"/>
        </a:p>
      </dgm:t>
    </dgm:pt>
    <dgm:pt modelId="{3FA38242-10D6-4CFE-905F-A80EE18E767E}">
      <dgm:prSet/>
      <dgm:spPr/>
      <dgm:t>
        <a:bodyPr/>
        <a:lstStyle/>
        <a:p>
          <a:pPr rtl="0"/>
          <a:r>
            <a:rPr lang="en-US" dirty="0" smtClean="0"/>
            <a:t>Adults/Parents should enable Scouts to perform activities well.</a:t>
          </a:r>
          <a:endParaRPr lang="en-US" dirty="0"/>
        </a:p>
      </dgm:t>
    </dgm:pt>
    <dgm:pt modelId="{608D2379-A0DC-41AC-9AEE-A3970D511249}" type="parTrans" cxnId="{706EEF91-53D0-4DD3-A2C0-B51142622017}">
      <dgm:prSet/>
      <dgm:spPr/>
      <dgm:t>
        <a:bodyPr/>
        <a:lstStyle/>
        <a:p>
          <a:endParaRPr lang="en-US"/>
        </a:p>
      </dgm:t>
    </dgm:pt>
    <dgm:pt modelId="{C1A7A898-3C5C-45EA-8E9F-1E32AC506EA0}" type="sibTrans" cxnId="{706EEF91-53D0-4DD3-A2C0-B51142622017}">
      <dgm:prSet/>
      <dgm:spPr/>
      <dgm:t>
        <a:bodyPr/>
        <a:lstStyle/>
        <a:p>
          <a:endParaRPr lang="en-US"/>
        </a:p>
      </dgm:t>
    </dgm:pt>
    <dgm:pt modelId="{212F1437-BB32-4E50-B7CC-9BE90B6F784A}">
      <dgm:prSet custT="1"/>
      <dgm:spPr/>
      <dgm:t>
        <a:bodyPr/>
        <a:lstStyle/>
        <a:p>
          <a:pPr rtl="0"/>
          <a:r>
            <a:rPr lang="en-US" sz="1400" b="1" dirty="0" smtClean="0"/>
            <a:t>Invest enough time and practice for Scouts to learn and perform well (e.g., flag ceremonies, scout skills)</a:t>
          </a:r>
          <a:endParaRPr lang="en-US" sz="1400" b="1" dirty="0"/>
        </a:p>
      </dgm:t>
    </dgm:pt>
    <dgm:pt modelId="{DCD9795B-7EDD-43F4-AD8E-17C365CCCD64}" type="parTrans" cxnId="{23DAEF35-2A51-4864-BAB9-EC71E3D10EB1}">
      <dgm:prSet/>
      <dgm:spPr/>
      <dgm:t>
        <a:bodyPr/>
        <a:lstStyle/>
        <a:p>
          <a:endParaRPr lang="en-US"/>
        </a:p>
      </dgm:t>
    </dgm:pt>
    <dgm:pt modelId="{11A16412-BC06-42A5-8744-3AE32825773B}" type="sibTrans" cxnId="{23DAEF35-2A51-4864-BAB9-EC71E3D10EB1}">
      <dgm:prSet/>
      <dgm:spPr/>
      <dgm:t>
        <a:bodyPr/>
        <a:lstStyle/>
        <a:p>
          <a:endParaRPr lang="en-US"/>
        </a:p>
      </dgm:t>
    </dgm:pt>
    <dgm:pt modelId="{A17A38BE-10A2-45DD-B44A-7579ED25D808}">
      <dgm:prSet custT="1"/>
      <dgm:spPr/>
      <dgm:t>
        <a:bodyPr/>
        <a:lstStyle/>
        <a:p>
          <a:pPr algn="ctr" rtl="0"/>
          <a:r>
            <a:rPr lang="en-US" sz="1600" b="1" dirty="0" smtClean="0"/>
            <a:t>Utilize EDGE training philosophy:</a:t>
          </a:r>
          <a:endParaRPr lang="en-US" sz="1600" b="1" dirty="0"/>
        </a:p>
      </dgm:t>
    </dgm:pt>
    <dgm:pt modelId="{84A0025B-A693-4082-92C9-B4EBCE9B2AD3}" type="parTrans" cxnId="{7235E6EF-C557-43CB-BED8-8A4658E877AB}">
      <dgm:prSet/>
      <dgm:spPr/>
      <dgm:t>
        <a:bodyPr/>
        <a:lstStyle/>
        <a:p>
          <a:endParaRPr lang="en-US"/>
        </a:p>
      </dgm:t>
    </dgm:pt>
    <dgm:pt modelId="{1A64399B-452D-4A5D-9AFC-035D05FC2657}" type="sibTrans" cxnId="{7235E6EF-C557-43CB-BED8-8A4658E877AB}">
      <dgm:prSet/>
      <dgm:spPr/>
      <dgm:t>
        <a:bodyPr/>
        <a:lstStyle/>
        <a:p>
          <a:endParaRPr lang="en-US"/>
        </a:p>
      </dgm:t>
    </dgm:pt>
    <dgm:pt modelId="{FBFF2A66-2F76-404A-BEE9-39A3B913D766}">
      <dgm:prSet custT="1"/>
      <dgm:spPr/>
      <dgm:t>
        <a:bodyPr/>
        <a:lstStyle/>
        <a:p>
          <a:pPr algn="l" rtl="0"/>
          <a:r>
            <a:rPr lang="en-US" sz="1200" b="1" dirty="0" smtClean="0"/>
            <a:t>Educate/Explain</a:t>
          </a:r>
          <a:endParaRPr lang="en-US" sz="1200" b="1" dirty="0"/>
        </a:p>
      </dgm:t>
    </dgm:pt>
    <dgm:pt modelId="{CDF5B1BE-8F20-4710-99E1-07880F31E933}" type="parTrans" cxnId="{771BBE58-83BD-4CD9-A479-A540EB7EBD95}">
      <dgm:prSet/>
      <dgm:spPr/>
      <dgm:t>
        <a:bodyPr/>
        <a:lstStyle/>
        <a:p>
          <a:endParaRPr lang="en-US"/>
        </a:p>
      </dgm:t>
    </dgm:pt>
    <dgm:pt modelId="{826F9EFB-A796-4469-B1C3-0DC55FD10AD9}" type="sibTrans" cxnId="{771BBE58-83BD-4CD9-A479-A540EB7EBD95}">
      <dgm:prSet/>
      <dgm:spPr/>
      <dgm:t>
        <a:bodyPr/>
        <a:lstStyle/>
        <a:p>
          <a:endParaRPr lang="en-US"/>
        </a:p>
      </dgm:t>
    </dgm:pt>
    <dgm:pt modelId="{538A6349-E5F5-4225-BA88-23073775E780}">
      <dgm:prSet custT="1"/>
      <dgm:spPr/>
      <dgm:t>
        <a:bodyPr/>
        <a:lstStyle/>
        <a:p>
          <a:pPr algn="l" rtl="0"/>
          <a:r>
            <a:rPr lang="en-US" sz="1200" b="1" dirty="0" smtClean="0"/>
            <a:t>Demonstrate</a:t>
          </a:r>
          <a:endParaRPr lang="en-US" sz="1200" b="1" dirty="0"/>
        </a:p>
      </dgm:t>
    </dgm:pt>
    <dgm:pt modelId="{73E4A333-04B6-4BE2-B423-0BA1D1F3CCE8}" type="parTrans" cxnId="{DB71C22F-1E71-4FD1-AD80-94B48456160B}">
      <dgm:prSet/>
      <dgm:spPr/>
      <dgm:t>
        <a:bodyPr/>
        <a:lstStyle/>
        <a:p>
          <a:endParaRPr lang="en-US"/>
        </a:p>
      </dgm:t>
    </dgm:pt>
    <dgm:pt modelId="{062F3C0D-88F2-4FF4-9242-C20D36906501}" type="sibTrans" cxnId="{DB71C22F-1E71-4FD1-AD80-94B48456160B}">
      <dgm:prSet/>
      <dgm:spPr/>
      <dgm:t>
        <a:bodyPr/>
        <a:lstStyle/>
        <a:p>
          <a:endParaRPr lang="en-US"/>
        </a:p>
      </dgm:t>
    </dgm:pt>
    <dgm:pt modelId="{18C93819-6F24-498B-BA4D-EEB5172927DF}">
      <dgm:prSet custT="1"/>
      <dgm:spPr/>
      <dgm:t>
        <a:bodyPr/>
        <a:lstStyle/>
        <a:p>
          <a:pPr algn="l" rtl="0"/>
          <a:r>
            <a:rPr lang="en-US" sz="1200" b="1" dirty="0" smtClean="0"/>
            <a:t>Guide</a:t>
          </a:r>
          <a:endParaRPr lang="en-US" sz="1200" b="1" dirty="0"/>
        </a:p>
      </dgm:t>
    </dgm:pt>
    <dgm:pt modelId="{C8CAAF8B-8262-4623-A95F-84D79BC6356F}" type="parTrans" cxnId="{1BCF2A85-BFB0-41CA-BFF5-6453AF19F82D}">
      <dgm:prSet/>
      <dgm:spPr/>
      <dgm:t>
        <a:bodyPr/>
        <a:lstStyle/>
        <a:p>
          <a:endParaRPr lang="en-US"/>
        </a:p>
      </dgm:t>
    </dgm:pt>
    <dgm:pt modelId="{383E818A-C247-4572-A148-DD1DA41563D9}" type="sibTrans" cxnId="{1BCF2A85-BFB0-41CA-BFF5-6453AF19F82D}">
      <dgm:prSet/>
      <dgm:spPr/>
      <dgm:t>
        <a:bodyPr/>
        <a:lstStyle/>
        <a:p>
          <a:endParaRPr lang="en-US"/>
        </a:p>
      </dgm:t>
    </dgm:pt>
    <dgm:pt modelId="{5E25C635-77A0-4F10-ABCF-C8EF938CFC76}">
      <dgm:prSet custT="1"/>
      <dgm:spPr/>
      <dgm:t>
        <a:bodyPr/>
        <a:lstStyle/>
        <a:p>
          <a:pPr algn="l" rtl="0"/>
          <a:r>
            <a:rPr lang="en-US" sz="1200" b="1" dirty="0" smtClean="0"/>
            <a:t>Empower/Enable</a:t>
          </a:r>
          <a:endParaRPr lang="en-US" sz="1200" b="1" dirty="0"/>
        </a:p>
      </dgm:t>
    </dgm:pt>
    <dgm:pt modelId="{399E51E4-ACD3-4D84-BBE0-08DD65FAE077}" type="parTrans" cxnId="{25EBF019-0468-4FDC-A6DF-807E93CE2137}">
      <dgm:prSet/>
      <dgm:spPr/>
      <dgm:t>
        <a:bodyPr/>
        <a:lstStyle/>
        <a:p>
          <a:endParaRPr lang="en-US"/>
        </a:p>
      </dgm:t>
    </dgm:pt>
    <dgm:pt modelId="{F2060F6E-B73C-4CB5-B7D8-975E28BD4519}" type="sibTrans" cxnId="{25EBF019-0468-4FDC-A6DF-807E93CE2137}">
      <dgm:prSet/>
      <dgm:spPr/>
      <dgm:t>
        <a:bodyPr/>
        <a:lstStyle/>
        <a:p>
          <a:endParaRPr lang="en-US"/>
        </a:p>
      </dgm:t>
    </dgm:pt>
    <dgm:pt modelId="{3DDD96ED-CAC1-42F5-B036-2F3F7416E1E6}">
      <dgm:prSet custT="1"/>
      <dgm:spPr/>
      <dgm:t>
        <a:bodyPr anchor="b" anchorCtr="0"/>
        <a:lstStyle/>
        <a:p>
          <a:pPr algn="ctr" rtl="0"/>
          <a:r>
            <a:rPr lang="en-US" sz="1000" b="0" spc="0" dirty="0" smtClean="0"/>
            <a:t> </a:t>
          </a:r>
          <a:r>
            <a:rPr lang="en-US" sz="1800" b="0" spc="0" dirty="0" smtClean="0"/>
            <a:t>Adults/Parents should get the appropriate training for their position (Because all</a:t>
          </a:r>
          <a:r>
            <a:rPr lang="en-US" sz="1800" b="0" spc="0" baseline="0" dirty="0" smtClean="0">
              <a:latin typeface="+mj-lt"/>
            </a:rPr>
            <a:t> Scouts deserve “Trained” Leaders)</a:t>
          </a:r>
          <a:endParaRPr lang="en-US" sz="2000" b="0" spc="0" dirty="0" smtClean="0"/>
        </a:p>
      </dgm:t>
    </dgm:pt>
    <dgm:pt modelId="{4E6D3ECE-C71B-4E4A-A83F-4D76F1E4DB21}" type="parTrans" cxnId="{57B02FA8-6E24-471B-93D4-90CAEA0D2693}">
      <dgm:prSet/>
      <dgm:spPr/>
      <dgm:t>
        <a:bodyPr/>
        <a:lstStyle/>
        <a:p>
          <a:endParaRPr lang="en-US"/>
        </a:p>
      </dgm:t>
    </dgm:pt>
    <dgm:pt modelId="{8873529B-F887-40FC-B263-91F797A4996D}" type="sibTrans" cxnId="{57B02FA8-6E24-471B-93D4-90CAEA0D2693}">
      <dgm:prSet/>
      <dgm:spPr/>
      <dgm:t>
        <a:bodyPr/>
        <a:lstStyle/>
        <a:p>
          <a:endParaRPr lang="en-US"/>
        </a:p>
      </dgm:t>
    </dgm:pt>
    <dgm:pt modelId="{2279DA74-AAFB-4E82-B2D1-4FA8597490A0}">
      <dgm:prSet custT="1"/>
      <dgm:spPr/>
      <dgm:t>
        <a:bodyPr anchor="ctr" anchorCtr="0"/>
        <a:lstStyle/>
        <a:p>
          <a:pPr algn="ctr" rtl="0"/>
          <a:r>
            <a:rPr lang="en-US" sz="1400" b="1" dirty="0" smtClean="0"/>
            <a:t>Utilize additional training opportunities like the District Round Tables and </a:t>
          </a:r>
          <a:r>
            <a:rPr lang="en-US" sz="1400" b="1" dirty="0" err="1" smtClean="0"/>
            <a:t>Scouter</a:t>
          </a:r>
          <a:r>
            <a:rPr lang="en-US" sz="1400" b="1" dirty="0" smtClean="0"/>
            <a:t> Success Seminar</a:t>
          </a:r>
          <a:endParaRPr lang="en-US" sz="1400" b="1" spc="0" baseline="0" dirty="0" smtClean="0">
            <a:latin typeface="+mj-lt"/>
          </a:endParaRPr>
        </a:p>
      </dgm:t>
    </dgm:pt>
    <dgm:pt modelId="{5C5814AB-B49C-4C25-8BA2-F3B1F094D17F}" type="parTrans" cxnId="{9805757B-DEB8-4FBE-BFBB-1F4C914FF700}">
      <dgm:prSet/>
      <dgm:spPr/>
      <dgm:t>
        <a:bodyPr/>
        <a:lstStyle/>
        <a:p>
          <a:endParaRPr lang="en-US"/>
        </a:p>
      </dgm:t>
    </dgm:pt>
    <dgm:pt modelId="{DD11CF7A-33F0-4676-A36F-8B8C4D0E53C9}" type="sibTrans" cxnId="{9805757B-DEB8-4FBE-BFBB-1F4C914FF700}">
      <dgm:prSet/>
      <dgm:spPr/>
      <dgm:t>
        <a:bodyPr/>
        <a:lstStyle/>
        <a:p>
          <a:endParaRPr lang="en-US"/>
        </a:p>
      </dgm:t>
    </dgm:pt>
    <dgm:pt modelId="{374F8001-3D59-4D81-973B-188A82A26A05}">
      <dgm:prSet custT="1"/>
      <dgm:spPr/>
      <dgm:t>
        <a:bodyPr anchor="ctr" anchorCtr="0"/>
        <a:lstStyle/>
        <a:p>
          <a:pPr algn="ctr" rtl="0"/>
          <a:r>
            <a:rPr lang="en-US" sz="1200" b="1" dirty="0" smtClean="0"/>
            <a:t>Seek additional roles and training opportunities to help your unit, district, and council:</a:t>
          </a:r>
          <a:endParaRPr lang="en-US" sz="1200" b="1" u="sng" spc="0" dirty="0" smtClean="0"/>
        </a:p>
      </dgm:t>
    </dgm:pt>
    <dgm:pt modelId="{E613C90A-9D63-4017-91BE-DC0F22A6A6B6}" type="parTrans" cxnId="{4D950FB9-5F3E-4505-950D-1B88D03E190C}">
      <dgm:prSet/>
      <dgm:spPr/>
      <dgm:t>
        <a:bodyPr/>
        <a:lstStyle/>
        <a:p>
          <a:endParaRPr lang="en-US"/>
        </a:p>
      </dgm:t>
    </dgm:pt>
    <dgm:pt modelId="{46020668-C67A-4C84-99E1-EC7F45BE17D1}" type="sibTrans" cxnId="{4D950FB9-5F3E-4505-950D-1B88D03E190C}">
      <dgm:prSet/>
      <dgm:spPr/>
      <dgm:t>
        <a:bodyPr/>
        <a:lstStyle/>
        <a:p>
          <a:endParaRPr lang="en-US"/>
        </a:p>
      </dgm:t>
    </dgm:pt>
    <dgm:pt modelId="{F6B898C5-0297-467C-AE7C-22E9FBFDDC1A}">
      <dgm:prSet custT="1"/>
      <dgm:spPr/>
      <dgm:t>
        <a:bodyPr anchor="ctr" anchorCtr="0"/>
        <a:lstStyle/>
        <a:p>
          <a:pPr algn="ctr" rtl="0"/>
          <a:r>
            <a:rPr lang="en-US" sz="1200" b="1" dirty="0" smtClean="0"/>
            <a:t>Additional ideas for Parent involvement can be found at </a:t>
          </a:r>
          <a:r>
            <a:rPr lang="en-US" sz="1200" b="1" dirty="0" smtClean="0">
              <a:hlinkClick xmlns:r="http://schemas.openxmlformats.org/officeDocument/2006/relationships" r:id="rId1"/>
            </a:rPr>
            <a:t>www.scoutparents.org</a:t>
          </a:r>
          <a:r>
            <a:rPr lang="en-US" sz="1200" b="1" dirty="0" smtClean="0"/>
            <a:t> </a:t>
          </a:r>
          <a:endParaRPr lang="en-US" sz="1200" b="1" u="sng" spc="0" dirty="0" smtClean="0"/>
        </a:p>
      </dgm:t>
    </dgm:pt>
    <dgm:pt modelId="{FEA4ADE8-5A87-40C0-8E57-BF5DFC7AD477}" type="parTrans" cxnId="{87C71B27-43C6-4F72-9704-369F7B9DC9A4}">
      <dgm:prSet/>
      <dgm:spPr/>
      <dgm:t>
        <a:bodyPr/>
        <a:lstStyle/>
        <a:p>
          <a:endParaRPr lang="en-US"/>
        </a:p>
      </dgm:t>
    </dgm:pt>
    <dgm:pt modelId="{0627EE84-3CB6-4EF1-9333-24F46C7C04D4}" type="sibTrans" cxnId="{87C71B27-43C6-4F72-9704-369F7B9DC9A4}">
      <dgm:prSet/>
      <dgm:spPr/>
      <dgm:t>
        <a:bodyPr/>
        <a:lstStyle/>
        <a:p>
          <a:endParaRPr lang="en-US"/>
        </a:p>
      </dgm:t>
    </dgm:pt>
    <dgm:pt modelId="{8FF1F32C-3AF8-4C46-B90E-6C9E83F3DA00}">
      <dgm:prSet custT="1"/>
      <dgm:spPr/>
      <dgm:t>
        <a:bodyPr anchor="ctr"/>
        <a:lstStyle/>
        <a:p>
          <a:r>
            <a:rPr lang="en-US" sz="1100" b="1" dirty="0" smtClean="0"/>
            <a:t>Range Master, Wood Badge, </a:t>
          </a:r>
          <a:r>
            <a:rPr lang="en-US" sz="1100" b="1" dirty="0" err="1" smtClean="0"/>
            <a:t>Powderhorn</a:t>
          </a:r>
          <a:r>
            <a:rPr lang="en-US" sz="1100" b="1" dirty="0" smtClean="0"/>
            <a:t>, Unit Commissioner, National Camp School, etc.</a:t>
          </a:r>
        </a:p>
      </dgm:t>
    </dgm:pt>
    <dgm:pt modelId="{47D841D2-0379-4D12-80DF-EBD82F702C62}" type="parTrans" cxnId="{E64E6145-74F8-494D-9481-D0134C98AF57}">
      <dgm:prSet/>
      <dgm:spPr/>
      <dgm:t>
        <a:bodyPr/>
        <a:lstStyle/>
        <a:p>
          <a:endParaRPr lang="en-US"/>
        </a:p>
      </dgm:t>
    </dgm:pt>
    <dgm:pt modelId="{55A14405-D1DA-4ACA-9715-73C4B16B7BE9}" type="sibTrans" cxnId="{E64E6145-74F8-494D-9481-D0134C98AF57}">
      <dgm:prSet/>
      <dgm:spPr/>
      <dgm:t>
        <a:bodyPr/>
        <a:lstStyle/>
        <a:p>
          <a:endParaRPr lang="en-US"/>
        </a:p>
      </dgm:t>
    </dgm:pt>
    <dgm:pt modelId="{380524A2-E5F3-48D1-9D97-9DDA435D9E03}" type="pres">
      <dgm:prSet presAssocID="{3EEA2BE2-7313-4B69-96BF-E915C2F3CBE5}" presName="theList" presStyleCnt="0">
        <dgm:presLayoutVars>
          <dgm:dir/>
          <dgm:animLvl val="lvl"/>
          <dgm:resizeHandles val="exact"/>
        </dgm:presLayoutVars>
      </dgm:prSet>
      <dgm:spPr/>
      <dgm:t>
        <a:bodyPr/>
        <a:lstStyle/>
        <a:p>
          <a:endParaRPr lang="en-US"/>
        </a:p>
      </dgm:t>
    </dgm:pt>
    <dgm:pt modelId="{1BA80E9D-CA36-4077-81C1-DB182EE0E906}" type="pres">
      <dgm:prSet presAssocID="{3EF99240-6243-445E-8B56-E813923E461D}" presName="compNode" presStyleCnt="0"/>
      <dgm:spPr/>
      <dgm:t>
        <a:bodyPr/>
        <a:lstStyle/>
        <a:p>
          <a:endParaRPr lang="en-US"/>
        </a:p>
      </dgm:t>
    </dgm:pt>
    <dgm:pt modelId="{513178A9-6227-44F9-944A-928608A46754}" type="pres">
      <dgm:prSet presAssocID="{3EF99240-6243-445E-8B56-E813923E461D}" presName="aNode" presStyleLbl="bgShp" presStyleIdx="0" presStyleCnt="3"/>
      <dgm:spPr/>
      <dgm:t>
        <a:bodyPr/>
        <a:lstStyle/>
        <a:p>
          <a:endParaRPr lang="en-US"/>
        </a:p>
      </dgm:t>
    </dgm:pt>
    <dgm:pt modelId="{8428162C-61FB-438A-8BAC-15969128CE82}" type="pres">
      <dgm:prSet presAssocID="{3EF99240-6243-445E-8B56-E813923E461D}" presName="textNode" presStyleLbl="bgShp" presStyleIdx="0" presStyleCnt="3"/>
      <dgm:spPr/>
      <dgm:t>
        <a:bodyPr/>
        <a:lstStyle/>
        <a:p>
          <a:endParaRPr lang="en-US"/>
        </a:p>
      </dgm:t>
    </dgm:pt>
    <dgm:pt modelId="{49F10A36-2858-4989-B00C-23198CC2C704}" type="pres">
      <dgm:prSet presAssocID="{3EF99240-6243-445E-8B56-E813923E461D}" presName="compChildNode" presStyleCnt="0"/>
      <dgm:spPr/>
      <dgm:t>
        <a:bodyPr/>
        <a:lstStyle/>
        <a:p>
          <a:endParaRPr lang="en-US"/>
        </a:p>
      </dgm:t>
    </dgm:pt>
    <dgm:pt modelId="{E14F7BB5-73DF-42A3-B875-6DDD523FC94B}" type="pres">
      <dgm:prSet presAssocID="{3EF99240-6243-445E-8B56-E813923E461D}" presName="theInnerList" presStyleCnt="0"/>
      <dgm:spPr/>
      <dgm:t>
        <a:bodyPr/>
        <a:lstStyle/>
        <a:p>
          <a:endParaRPr lang="en-US"/>
        </a:p>
      </dgm:t>
    </dgm:pt>
    <dgm:pt modelId="{040F44EC-1503-4050-B0DA-7556F9C7B0A1}" type="pres">
      <dgm:prSet presAssocID="{1EAB2494-F45C-4DB6-B452-0692D158B70D}" presName="childNode" presStyleLbl="node1" presStyleIdx="0" presStyleCnt="8" custScaleY="93314">
        <dgm:presLayoutVars>
          <dgm:bulletEnabled val="1"/>
        </dgm:presLayoutVars>
      </dgm:prSet>
      <dgm:spPr/>
      <dgm:t>
        <a:bodyPr/>
        <a:lstStyle/>
        <a:p>
          <a:endParaRPr lang="en-US"/>
        </a:p>
      </dgm:t>
    </dgm:pt>
    <dgm:pt modelId="{1D31DBFE-5D6F-45BF-9E37-F5C0DC2D579F}" type="pres">
      <dgm:prSet presAssocID="{1EAB2494-F45C-4DB6-B452-0692D158B70D}" presName="aSpace2" presStyleCnt="0"/>
      <dgm:spPr/>
      <dgm:t>
        <a:bodyPr/>
        <a:lstStyle/>
        <a:p>
          <a:endParaRPr lang="en-US"/>
        </a:p>
      </dgm:t>
    </dgm:pt>
    <dgm:pt modelId="{B18C3EDB-E2C0-4800-BDF3-2CFC8214F3B5}" type="pres">
      <dgm:prSet presAssocID="{BCD62DA0-F8BB-4C4A-B58C-25922FAEFD40}" presName="childNode" presStyleLbl="node1" presStyleIdx="1" presStyleCnt="8">
        <dgm:presLayoutVars>
          <dgm:bulletEnabled val="1"/>
        </dgm:presLayoutVars>
      </dgm:prSet>
      <dgm:spPr/>
      <dgm:t>
        <a:bodyPr/>
        <a:lstStyle/>
        <a:p>
          <a:endParaRPr lang="en-US"/>
        </a:p>
      </dgm:t>
    </dgm:pt>
    <dgm:pt modelId="{6D138B30-3993-459B-92FF-A4F0E43F9862}" type="pres">
      <dgm:prSet presAssocID="{BCD62DA0-F8BB-4C4A-B58C-25922FAEFD40}" presName="aSpace2" presStyleCnt="0"/>
      <dgm:spPr/>
      <dgm:t>
        <a:bodyPr/>
        <a:lstStyle/>
        <a:p>
          <a:endParaRPr lang="en-US"/>
        </a:p>
      </dgm:t>
    </dgm:pt>
    <dgm:pt modelId="{D4C1BDF9-B73A-403D-A7EB-2E960D4AEFC8}" type="pres">
      <dgm:prSet presAssocID="{BD4E8A58-0CDA-4764-924F-A3ED8892221B}" presName="childNode" presStyleLbl="node1" presStyleIdx="2" presStyleCnt="8" custScaleY="63863">
        <dgm:presLayoutVars>
          <dgm:bulletEnabled val="1"/>
        </dgm:presLayoutVars>
      </dgm:prSet>
      <dgm:spPr/>
      <dgm:t>
        <a:bodyPr/>
        <a:lstStyle/>
        <a:p>
          <a:endParaRPr lang="en-US"/>
        </a:p>
      </dgm:t>
    </dgm:pt>
    <dgm:pt modelId="{BA1ED598-77A2-4A8B-BBEC-98D15EB809CD}" type="pres">
      <dgm:prSet presAssocID="{3EF99240-6243-445E-8B56-E813923E461D}" presName="aSpace" presStyleCnt="0"/>
      <dgm:spPr/>
      <dgm:t>
        <a:bodyPr/>
        <a:lstStyle/>
        <a:p>
          <a:endParaRPr lang="en-US"/>
        </a:p>
      </dgm:t>
    </dgm:pt>
    <dgm:pt modelId="{9ACEC3CD-B7D7-47D8-87CD-D88942AC8BF2}" type="pres">
      <dgm:prSet presAssocID="{3FA38242-10D6-4CFE-905F-A80EE18E767E}" presName="compNode" presStyleCnt="0"/>
      <dgm:spPr/>
      <dgm:t>
        <a:bodyPr/>
        <a:lstStyle/>
        <a:p>
          <a:endParaRPr lang="en-US"/>
        </a:p>
      </dgm:t>
    </dgm:pt>
    <dgm:pt modelId="{5090AA1B-510D-4262-A084-844D47BAEFF5}" type="pres">
      <dgm:prSet presAssocID="{3FA38242-10D6-4CFE-905F-A80EE18E767E}" presName="aNode" presStyleLbl="bgShp" presStyleIdx="1" presStyleCnt="3"/>
      <dgm:spPr/>
      <dgm:t>
        <a:bodyPr/>
        <a:lstStyle/>
        <a:p>
          <a:endParaRPr lang="en-US"/>
        </a:p>
      </dgm:t>
    </dgm:pt>
    <dgm:pt modelId="{0AB559ED-6C88-4033-8438-5A278FE428E1}" type="pres">
      <dgm:prSet presAssocID="{3FA38242-10D6-4CFE-905F-A80EE18E767E}" presName="textNode" presStyleLbl="bgShp" presStyleIdx="1" presStyleCnt="3"/>
      <dgm:spPr/>
      <dgm:t>
        <a:bodyPr/>
        <a:lstStyle/>
        <a:p>
          <a:endParaRPr lang="en-US"/>
        </a:p>
      </dgm:t>
    </dgm:pt>
    <dgm:pt modelId="{ACB3FA4F-E2D9-49B5-A990-01C21D45425B}" type="pres">
      <dgm:prSet presAssocID="{3FA38242-10D6-4CFE-905F-A80EE18E767E}" presName="compChildNode" presStyleCnt="0"/>
      <dgm:spPr/>
      <dgm:t>
        <a:bodyPr/>
        <a:lstStyle/>
        <a:p>
          <a:endParaRPr lang="en-US"/>
        </a:p>
      </dgm:t>
    </dgm:pt>
    <dgm:pt modelId="{6BC6F8B4-4D3C-4C87-A643-F7F594509790}" type="pres">
      <dgm:prSet presAssocID="{3FA38242-10D6-4CFE-905F-A80EE18E767E}" presName="theInnerList" presStyleCnt="0"/>
      <dgm:spPr/>
      <dgm:t>
        <a:bodyPr/>
        <a:lstStyle/>
        <a:p>
          <a:endParaRPr lang="en-US"/>
        </a:p>
      </dgm:t>
    </dgm:pt>
    <dgm:pt modelId="{CAC07C91-098C-463D-8F96-DAC86248F7AB}" type="pres">
      <dgm:prSet presAssocID="{212F1437-BB32-4E50-B7CC-9BE90B6F784A}" presName="childNode" presStyleLbl="node1" presStyleIdx="3" presStyleCnt="8">
        <dgm:presLayoutVars>
          <dgm:bulletEnabled val="1"/>
        </dgm:presLayoutVars>
      </dgm:prSet>
      <dgm:spPr/>
      <dgm:t>
        <a:bodyPr/>
        <a:lstStyle/>
        <a:p>
          <a:endParaRPr lang="en-US"/>
        </a:p>
      </dgm:t>
    </dgm:pt>
    <dgm:pt modelId="{14044FCB-DE39-4050-8438-55CCC9DA5EF9}" type="pres">
      <dgm:prSet presAssocID="{212F1437-BB32-4E50-B7CC-9BE90B6F784A}" presName="aSpace2" presStyleCnt="0"/>
      <dgm:spPr/>
      <dgm:t>
        <a:bodyPr/>
        <a:lstStyle/>
        <a:p>
          <a:endParaRPr lang="en-US"/>
        </a:p>
      </dgm:t>
    </dgm:pt>
    <dgm:pt modelId="{F09E6218-BAAD-4FF0-85A3-C98A8C30D714}" type="pres">
      <dgm:prSet presAssocID="{A17A38BE-10A2-45DD-B44A-7579ED25D808}" presName="childNode" presStyleLbl="node1" presStyleIdx="4" presStyleCnt="8">
        <dgm:presLayoutVars>
          <dgm:bulletEnabled val="1"/>
        </dgm:presLayoutVars>
      </dgm:prSet>
      <dgm:spPr/>
      <dgm:t>
        <a:bodyPr/>
        <a:lstStyle/>
        <a:p>
          <a:endParaRPr lang="en-US"/>
        </a:p>
      </dgm:t>
    </dgm:pt>
    <dgm:pt modelId="{D27B2A48-1C98-4D95-AA59-F6534B128A25}" type="pres">
      <dgm:prSet presAssocID="{3FA38242-10D6-4CFE-905F-A80EE18E767E}" presName="aSpace" presStyleCnt="0"/>
      <dgm:spPr/>
      <dgm:t>
        <a:bodyPr/>
        <a:lstStyle/>
        <a:p>
          <a:endParaRPr lang="en-US"/>
        </a:p>
      </dgm:t>
    </dgm:pt>
    <dgm:pt modelId="{836FFAE2-DE80-4CDD-9FC9-5E6BAA128994}" type="pres">
      <dgm:prSet presAssocID="{3DDD96ED-CAC1-42F5-B036-2F3F7416E1E6}" presName="compNode" presStyleCnt="0"/>
      <dgm:spPr/>
      <dgm:t>
        <a:bodyPr/>
        <a:lstStyle/>
        <a:p>
          <a:endParaRPr lang="en-US"/>
        </a:p>
      </dgm:t>
    </dgm:pt>
    <dgm:pt modelId="{F6667709-EACA-49D5-8E3D-A493B129DE19}" type="pres">
      <dgm:prSet presAssocID="{3DDD96ED-CAC1-42F5-B036-2F3F7416E1E6}" presName="aNode" presStyleLbl="bgShp" presStyleIdx="2" presStyleCnt="3" custScaleY="98808" custLinFactNeighborX="848" custLinFactNeighborY="1563"/>
      <dgm:spPr/>
      <dgm:t>
        <a:bodyPr/>
        <a:lstStyle/>
        <a:p>
          <a:endParaRPr lang="en-US"/>
        </a:p>
      </dgm:t>
    </dgm:pt>
    <dgm:pt modelId="{CC572F51-47A6-4CC8-9432-86898B9AEE26}" type="pres">
      <dgm:prSet presAssocID="{3DDD96ED-CAC1-42F5-B036-2F3F7416E1E6}" presName="textNode" presStyleLbl="bgShp" presStyleIdx="2" presStyleCnt="3"/>
      <dgm:spPr/>
      <dgm:t>
        <a:bodyPr/>
        <a:lstStyle/>
        <a:p>
          <a:endParaRPr lang="en-US"/>
        </a:p>
      </dgm:t>
    </dgm:pt>
    <dgm:pt modelId="{EF8F0359-74B8-48CC-BF73-8F79623D5994}" type="pres">
      <dgm:prSet presAssocID="{3DDD96ED-CAC1-42F5-B036-2F3F7416E1E6}" presName="compChildNode" presStyleCnt="0"/>
      <dgm:spPr/>
      <dgm:t>
        <a:bodyPr/>
        <a:lstStyle/>
        <a:p>
          <a:endParaRPr lang="en-US"/>
        </a:p>
      </dgm:t>
    </dgm:pt>
    <dgm:pt modelId="{288296AA-18CD-4B5C-9365-55C0B5EE3D52}" type="pres">
      <dgm:prSet presAssocID="{3DDD96ED-CAC1-42F5-B036-2F3F7416E1E6}" presName="theInnerList" presStyleCnt="0"/>
      <dgm:spPr/>
      <dgm:t>
        <a:bodyPr/>
        <a:lstStyle/>
        <a:p>
          <a:endParaRPr lang="en-US"/>
        </a:p>
      </dgm:t>
    </dgm:pt>
    <dgm:pt modelId="{3DD7D296-3066-42FA-B25A-C0796AB1129B}" type="pres">
      <dgm:prSet presAssocID="{2279DA74-AAFB-4E82-B2D1-4FA8597490A0}" presName="childNode" presStyleLbl="node1" presStyleIdx="5" presStyleCnt="8" custAng="0" custScaleX="111509" custScaleY="80198" custLinFactNeighborX="-500" custLinFactNeighborY="68321">
        <dgm:presLayoutVars>
          <dgm:bulletEnabled val="1"/>
        </dgm:presLayoutVars>
      </dgm:prSet>
      <dgm:spPr/>
      <dgm:t>
        <a:bodyPr/>
        <a:lstStyle/>
        <a:p>
          <a:endParaRPr lang="en-US"/>
        </a:p>
      </dgm:t>
    </dgm:pt>
    <dgm:pt modelId="{D4B8E507-0F07-4755-B313-F688463BD4E4}" type="pres">
      <dgm:prSet presAssocID="{2279DA74-AAFB-4E82-B2D1-4FA8597490A0}" presName="aSpace2" presStyleCnt="0"/>
      <dgm:spPr/>
    </dgm:pt>
    <dgm:pt modelId="{FDEA45A3-E4AD-40CA-9DA4-192E0500BDEE}" type="pres">
      <dgm:prSet presAssocID="{374F8001-3D59-4D81-973B-188A82A26A05}" presName="childNode" presStyleLbl="node1" presStyleIdx="6" presStyleCnt="8" custScaleY="108948" custLinFactNeighborY="54127">
        <dgm:presLayoutVars>
          <dgm:bulletEnabled val="1"/>
        </dgm:presLayoutVars>
      </dgm:prSet>
      <dgm:spPr/>
      <dgm:t>
        <a:bodyPr/>
        <a:lstStyle/>
        <a:p>
          <a:endParaRPr lang="en-US"/>
        </a:p>
      </dgm:t>
    </dgm:pt>
    <dgm:pt modelId="{08589722-1BAA-4479-9E44-5635738B03FC}" type="pres">
      <dgm:prSet presAssocID="{374F8001-3D59-4D81-973B-188A82A26A05}" presName="aSpace2" presStyleCnt="0"/>
      <dgm:spPr/>
    </dgm:pt>
    <dgm:pt modelId="{DED926D7-58CF-426B-ACEE-0F8E56D197F9}" type="pres">
      <dgm:prSet presAssocID="{F6B898C5-0297-467C-AE7C-22E9FBFDDC1A}" presName="childNode" presStyleLbl="node1" presStyleIdx="7" presStyleCnt="8" custScaleY="53721" custLinFactNeighborY="53405">
        <dgm:presLayoutVars>
          <dgm:bulletEnabled val="1"/>
        </dgm:presLayoutVars>
      </dgm:prSet>
      <dgm:spPr/>
      <dgm:t>
        <a:bodyPr/>
        <a:lstStyle/>
        <a:p>
          <a:endParaRPr lang="en-US"/>
        </a:p>
      </dgm:t>
    </dgm:pt>
  </dgm:ptLst>
  <dgm:cxnLst>
    <dgm:cxn modelId="{58349F8C-5EB9-4D86-BE36-5DD9B3B80F20}" type="presOf" srcId="{3FA38242-10D6-4CFE-905F-A80EE18E767E}" destId="{5090AA1B-510D-4262-A084-844D47BAEFF5}" srcOrd="0" destOrd="0" presId="urn:microsoft.com/office/officeart/2005/8/layout/lProcess2"/>
    <dgm:cxn modelId="{87C71B27-43C6-4F72-9704-369F7B9DC9A4}" srcId="{3DDD96ED-CAC1-42F5-B036-2F3F7416E1E6}" destId="{F6B898C5-0297-467C-AE7C-22E9FBFDDC1A}" srcOrd="2" destOrd="0" parTransId="{FEA4ADE8-5A87-40C0-8E57-BF5DFC7AD477}" sibTransId="{0627EE84-3CB6-4EF1-9333-24F46C7C04D4}"/>
    <dgm:cxn modelId="{4D950FB9-5F3E-4505-950D-1B88D03E190C}" srcId="{3DDD96ED-CAC1-42F5-B036-2F3F7416E1E6}" destId="{374F8001-3D59-4D81-973B-188A82A26A05}" srcOrd="1" destOrd="0" parTransId="{E613C90A-9D63-4017-91BE-DC0F22A6A6B6}" sibTransId="{46020668-C67A-4C84-99E1-EC7F45BE17D1}"/>
    <dgm:cxn modelId="{1977A223-A913-43DE-918F-C962324FD519}" srcId="{3EEA2BE2-7313-4B69-96BF-E915C2F3CBE5}" destId="{3EF99240-6243-445E-8B56-E813923E461D}" srcOrd="0" destOrd="0" parTransId="{0AD151F5-DCDD-4977-B8BE-02E5F93901B4}" sibTransId="{EA640C42-78CC-4386-BFC6-1143C51AD0FC}"/>
    <dgm:cxn modelId="{D658E114-25B1-46CA-828E-9EF202062C40}" type="presOf" srcId="{BD4E8A58-0CDA-4764-924F-A3ED8892221B}" destId="{D4C1BDF9-B73A-403D-A7EB-2E960D4AEFC8}" srcOrd="0" destOrd="0" presId="urn:microsoft.com/office/officeart/2005/8/layout/lProcess2"/>
    <dgm:cxn modelId="{5F5E9117-624C-4D3A-B8B6-48B42472CBCA}" type="presOf" srcId="{A17A38BE-10A2-45DD-B44A-7579ED25D808}" destId="{F09E6218-BAAD-4FF0-85A3-C98A8C30D714}" srcOrd="0" destOrd="0" presId="urn:microsoft.com/office/officeart/2005/8/layout/lProcess2"/>
    <dgm:cxn modelId="{F633675E-2690-481E-9EF4-25AFB39ABD02}" type="presOf" srcId="{374F8001-3D59-4D81-973B-188A82A26A05}" destId="{FDEA45A3-E4AD-40CA-9DA4-192E0500BDEE}" srcOrd="0" destOrd="0" presId="urn:microsoft.com/office/officeart/2005/8/layout/lProcess2"/>
    <dgm:cxn modelId="{347E78CD-92EF-483D-B13A-BCB41E0E8C60}" type="presOf" srcId="{18C93819-6F24-498B-BA4D-EEB5172927DF}" destId="{F09E6218-BAAD-4FF0-85A3-C98A8C30D714}" srcOrd="0" destOrd="3" presId="urn:microsoft.com/office/officeart/2005/8/layout/lProcess2"/>
    <dgm:cxn modelId="{E64E6145-74F8-494D-9481-D0134C98AF57}" srcId="{374F8001-3D59-4D81-973B-188A82A26A05}" destId="{8FF1F32C-3AF8-4C46-B90E-6C9E83F3DA00}" srcOrd="0" destOrd="0" parTransId="{47D841D2-0379-4D12-80DF-EBD82F702C62}" sibTransId="{55A14405-D1DA-4ACA-9715-73C4B16B7BE9}"/>
    <dgm:cxn modelId="{ABB1CEF0-3586-4359-830A-FAFAEB1C9A00}" type="presOf" srcId="{1EAB2494-F45C-4DB6-B452-0692D158B70D}" destId="{040F44EC-1503-4050-B0DA-7556F9C7B0A1}" srcOrd="0" destOrd="0" presId="urn:microsoft.com/office/officeart/2005/8/layout/lProcess2"/>
    <dgm:cxn modelId="{3687B8A1-01BE-45B9-991A-AC6C8D8E7690}" srcId="{3EF99240-6243-445E-8B56-E813923E461D}" destId="{BCD62DA0-F8BB-4C4A-B58C-25922FAEFD40}" srcOrd="1" destOrd="0" parTransId="{3A512952-2064-43A0-B88C-28DAD90B6532}" sibTransId="{D16140CA-21B9-4E4A-9A16-80A8157A8C6E}"/>
    <dgm:cxn modelId="{C8170A1A-18BF-4E31-AD14-13B0281633FB}" type="presOf" srcId="{5E25C635-77A0-4F10-ABCF-C8EF938CFC76}" destId="{F09E6218-BAAD-4FF0-85A3-C98A8C30D714}" srcOrd="0" destOrd="4" presId="urn:microsoft.com/office/officeart/2005/8/layout/lProcess2"/>
    <dgm:cxn modelId="{065A3404-18E0-48FA-83AD-21A5642E2456}" type="presOf" srcId="{2279DA74-AAFB-4E82-B2D1-4FA8597490A0}" destId="{3DD7D296-3066-42FA-B25A-C0796AB1129B}" srcOrd="0" destOrd="0" presId="urn:microsoft.com/office/officeart/2005/8/layout/lProcess2"/>
    <dgm:cxn modelId="{8FBCF626-E5D6-4B3D-917E-3AEA1BD520A3}" type="presOf" srcId="{3EEA2BE2-7313-4B69-96BF-E915C2F3CBE5}" destId="{380524A2-E5F3-48D1-9D97-9DDA435D9E03}" srcOrd="0" destOrd="0" presId="urn:microsoft.com/office/officeart/2005/8/layout/lProcess2"/>
    <dgm:cxn modelId="{63493147-99E7-4756-AF25-14C86291A4A1}" type="presOf" srcId="{FBFF2A66-2F76-404A-BEE9-39A3B913D766}" destId="{F09E6218-BAAD-4FF0-85A3-C98A8C30D714}" srcOrd="0" destOrd="1" presId="urn:microsoft.com/office/officeart/2005/8/layout/lProcess2"/>
    <dgm:cxn modelId="{221331A9-8130-4911-8CA6-A0CF3614F260}" type="presOf" srcId="{212F1437-BB32-4E50-B7CC-9BE90B6F784A}" destId="{CAC07C91-098C-463D-8F96-DAC86248F7AB}" srcOrd="0" destOrd="0" presId="urn:microsoft.com/office/officeart/2005/8/layout/lProcess2"/>
    <dgm:cxn modelId="{074998E5-E84F-432D-9C7A-D8E2622EE277}" type="presOf" srcId="{F6B898C5-0297-467C-AE7C-22E9FBFDDC1A}" destId="{DED926D7-58CF-426B-ACEE-0F8E56D197F9}" srcOrd="0" destOrd="0" presId="urn:microsoft.com/office/officeart/2005/8/layout/lProcess2"/>
    <dgm:cxn modelId="{771BBE58-83BD-4CD9-A479-A540EB7EBD95}" srcId="{A17A38BE-10A2-45DD-B44A-7579ED25D808}" destId="{FBFF2A66-2F76-404A-BEE9-39A3B913D766}" srcOrd="0" destOrd="0" parTransId="{CDF5B1BE-8F20-4710-99E1-07880F31E933}" sibTransId="{826F9EFB-A796-4469-B1C3-0DC55FD10AD9}"/>
    <dgm:cxn modelId="{FB88130B-FDEF-4CC9-AE1B-EA0C664FEAA2}" type="presOf" srcId="{8FF1F32C-3AF8-4C46-B90E-6C9E83F3DA00}" destId="{FDEA45A3-E4AD-40CA-9DA4-192E0500BDEE}" srcOrd="0" destOrd="1" presId="urn:microsoft.com/office/officeart/2005/8/layout/lProcess2"/>
    <dgm:cxn modelId="{DB71C22F-1E71-4FD1-AD80-94B48456160B}" srcId="{A17A38BE-10A2-45DD-B44A-7579ED25D808}" destId="{538A6349-E5F5-4225-BA88-23073775E780}" srcOrd="1" destOrd="0" parTransId="{73E4A333-04B6-4BE2-B423-0BA1D1F3CCE8}" sibTransId="{062F3C0D-88F2-4FF4-9242-C20D36906501}"/>
    <dgm:cxn modelId="{57B02FA8-6E24-471B-93D4-90CAEA0D2693}" srcId="{3EEA2BE2-7313-4B69-96BF-E915C2F3CBE5}" destId="{3DDD96ED-CAC1-42F5-B036-2F3F7416E1E6}" srcOrd="2" destOrd="0" parTransId="{4E6D3ECE-C71B-4E4A-A83F-4D76F1E4DB21}" sibTransId="{8873529B-F887-40FC-B263-91F797A4996D}"/>
    <dgm:cxn modelId="{878C803A-9438-492C-B4EF-119F7016BBAD}" type="presOf" srcId="{3EF99240-6243-445E-8B56-E813923E461D}" destId="{8428162C-61FB-438A-8BAC-15969128CE82}" srcOrd="1" destOrd="0" presId="urn:microsoft.com/office/officeart/2005/8/layout/lProcess2"/>
    <dgm:cxn modelId="{6584F9C8-2B4B-49A7-99F6-4C7F2EF21139}" type="presOf" srcId="{3DDD96ED-CAC1-42F5-B036-2F3F7416E1E6}" destId="{F6667709-EACA-49D5-8E3D-A493B129DE19}" srcOrd="0" destOrd="0" presId="urn:microsoft.com/office/officeart/2005/8/layout/lProcess2"/>
    <dgm:cxn modelId="{A016AE99-B7C4-49BE-A0EA-A394FD2CB4EB}" srcId="{3EF99240-6243-445E-8B56-E813923E461D}" destId="{BD4E8A58-0CDA-4764-924F-A3ED8892221B}" srcOrd="2" destOrd="0" parTransId="{A7857F0E-5E47-48EB-AA25-01566265BC41}" sibTransId="{911C8109-C4BF-44DC-8520-0860FCE2559A}"/>
    <dgm:cxn modelId="{23DAEF35-2A51-4864-BAB9-EC71E3D10EB1}" srcId="{3FA38242-10D6-4CFE-905F-A80EE18E767E}" destId="{212F1437-BB32-4E50-B7CC-9BE90B6F784A}" srcOrd="0" destOrd="0" parTransId="{DCD9795B-7EDD-43F4-AD8E-17C365CCCD64}" sibTransId="{11A16412-BC06-42A5-8744-3AE32825773B}"/>
    <dgm:cxn modelId="{0279B355-3DDA-4894-B72B-3D5B45ED68A2}" type="presOf" srcId="{3FA38242-10D6-4CFE-905F-A80EE18E767E}" destId="{0AB559ED-6C88-4033-8438-5A278FE428E1}" srcOrd="1" destOrd="0" presId="urn:microsoft.com/office/officeart/2005/8/layout/lProcess2"/>
    <dgm:cxn modelId="{1304E5D7-483C-4818-B036-5C343421EEA1}" type="presOf" srcId="{BCD62DA0-F8BB-4C4A-B58C-25922FAEFD40}" destId="{B18C3EDB-E2C0-4800-BDF3-2CFC8214F3B5}" srcOrd="0" destOrd="0" presId="urn:microsoft.com/office/officeart/2005/8/layout/lProcess2"/>
    <dgm:cxn modelId="{706EEF91-53D0-4DD3-A2C0-B51142622017}" srcId="{3EEA2BE2-7313-4B69-96BF-E915C2F3CBE5}" destId="{3FA38242-10D6-4CFE-905F-A80EE18E767E}" srcOrd="1" destOrd="0" parTransId="{608D2379-A0DC-41AC-9AEE-A3970D511249}" sibTransId="{C1A7A898-3C5C-45EA-8E9F-1E32AC506EA0}"/>
    <dgm:cxn modelId="{258E9C83-7D7C-49B8-85AE-E59764A69D60}" type="presOf" srcId="{538A6349-E5F5-4225-BA88-23073775E780}" destId="{F09E6218-BAAD-4FF0-85A3-C98A8C30D714}" srcOrd="0" destOrd="2" presId="urn:microsoft.com/office/officeart/2005/8/layout/lProcess2"/>
    <dgm:cxn modelId="{92430548-642F-4137-A9D1-4D28E0251EA0}" srcId="{3EF99240-6243-445E-8B56-E813923E461D}" destId="{1EAB2494-F45C-4DB6-B452-0692D158B70D}" srcOrd="0" destOrd="0" parTransId="{5EF78679-7A59-4C20-B924-C8B993DEF2D8}" sibTransId="{39A869D8-0FD2-405C-AF09-208318C5CBFF}"/>
    <dgm:cxn modelId="{9805757B-DEB8-4FBE-BFBB-1F4C914FF700}" srcId="{3DDD96ED-CAC1-42F5-B036-2F3F7416E1E6}" destId="{2279DA74-AAFB-4E82-B2D1-4FA8597490A0}" srcOrd="0" destOrd="0" parTransId="{5C5814AB-B49C-4C25-8BA2-F3B1F094D17F}" sibTransId="{DD11CF7A-33F0-4676-A36F-8B8C4D0E53C9}"/>
    <dgm:cxn modelId="{3DDF685C-DAB9-4E42-B5BA-30FDF1A8FA4D}" type="presOf" srcId="{3EF99240-6243-445E-8B56-E813923E461D}" destId="{513178A9-6227-44F9-944A-928608A46754}" srcOrd="0" destOrd="0" presId="urn:microsoft.com/office/officeart/2005/8/layout/lProcess2"/>
    <dgm:cxn modelId="{1BCF2A85-BFB0-41CA-BFF5-6453AF19F82D}" srcId="{A17A38BE-10A2-45DD-B44A-7579ED25D808}" destId="{18C93819-6F24-498B-BA4D-EEB5172927DF}" srcOrd="2" destOrd="0" parTransId="{C8CAAF8B-8262-4623-A95F-84D79BC6356F}" sibTransId="{383E818A-C247-4572-A148-DD1DA41563D9}"/>
    <dgm:cxn modelId="{25EBF019-0468-4FDC-A6DF-807E93CE2137}" srcId="{A17A38BE-10A2-45DD-B44A-7579ED25D808}" destId="{5E25C635-77A0-4F10-ABCF-C8EF938CFC76}" srcOrd="3" destOrd="0" parTransId="{399E51E4-ACD3-4D84-BBE0-08DD65FAE077}" sibTransId="{F2060F6E-B73C-4CB5-B7D8-975E28BD4519}"/>
    <dgm:cxn modelId="{7235E6EF-C557-43CB-BED8-8A4658E877AB}" srcId="{3FA38242-10D6-4CFE-905F-A80EE18E767E}" destId="{A17A38BE-10A2-45DD-B44A-7579ED25D808}" srcOrd="1" destOrd="0" parTransId="{84A0025B-A693-4082-92C9-B4EBCE9B2AD3}" sibTransId="{1A64399B-452D-4A5D-9AFC-035D05FC2657}"/>
    <dgm:cxn modelId="{00A19538-C5CA-4CAE-ADA7-534A820962D8}" type="presOf" srcId="{3DDD96ED-CAC1-42F5-B036-2F3F7416E1E6}" destId="{CC572F51-47A6-4CC8-9432-86898B9AEE26}" srcOrd="1" destOrd="0" presId="urn:microsoft.com/office/officeart/2005/8/layout/lProcess2"/>
    <dgm:cxn modelId="{6C55F3DA-D845-4165-A777-558C744B5013}" type="presParOf" srcId="{380524A2-E5F3-48D1-9D97-9DDA435D9E03}" destId="{1BA80E9D-CA36-4077-81C1-DB182EE0E906}" srcOrd="0" destOrd="0" presId="urn:microsoft.com/office/officeart/2005/8/layout/lProcess2"/>
    <dgm:cxn modelId="{95C94AEE-39C5-48F0-B2A5-CD08FEE885D1}" type="presParOf" srcId="{1BA80E9D-CA36-4077-81C1-DB182EE0E906}" destId="{513178A9-6227-44F9-944A-928608A46754}" srcOrd="0" destOrd="0" presId="urn:microsoft.com/office/officeart/2005/8/layout/lProcess2"/>
    <dgm:cxn modelId="{2D268FB9-BBC1-4CC2-9EA0-905188FD91C8}" type="presParOf" srcId="{1BA80E9D-CA36-4077-81C1-DB182EE0E906}" destId="{8428162C-61FB-438A-8BAC-15969128CE82}" srcOrd="1" destOrd="0" presId="urn:microsoft.com/office/officeart/2005/8/layout/lProcess2"/>
    <dgm:cxn modelId="{3565DD6A-F47C-4AA0-88AC-5DFC548E46BB}" type="presParOf" srcId="{1BA80E9D-CA36-4077-81C1-DB182EE0E906}" destId="{49F10A36-2858-4989-B00C-23198CC2C704}" srcOrd="2" destOrd="0" presId="urn:microsoft.com/office/officeart/2005/8/layout/lProcess2"/>
    <dgm:cxn modelId="{5FEAE5D2-8550-4785-B02C-2789FBA3F7A2}" type="presParOf" srcId="{49F10A36-2858-4989-B00C-23198CC2C704}" destId="{E14F7BB5-73DF-42A3-B875-6DDD523FC94B}" srcOrd="0" destOrd="0" presId="urn:microsoft.com/office/officeart/2005/8/layout/lProcess2"/>
    <dgm:cxn modelId="{5F6A35FA-AF73-4B86-93BD-264055C97F76}" type="presParOf" srcId="{E14F7BB5-73DF-42A3-B875-6DDD523FC94B}" destId="{040F44EC-1503-4050-B0DA-7556F9C7B0A1}" srcOrd="0" destOrd="0" presId="urn:microsoft.com/office/officeart/2005/8/layout/lProcess2"/>
    <dgm:cxn modelId="{1409AFFF-C3B0-469D-9D96-3D50C5CC7F25}" type="presParOf" srcId="{E14F7BB5-73DF-42A3-B875-6DDD523FC94B}" destId="{1D31DBFE-5D6F-45BF-9E37-F5C0DC2D579F}" srcOrd="1" destOrd="0" presId="urn:microsoft.com/office/officeart/2005/8/layout/lProcess2"/>
    <dgm:cxn modelId="{7D6A6F28-6D8A-455D-A36A-585CEB281C94}" type="presParOf" srcId="{E14F7BB5-73DF-42A3-B875-6DDD523FC94B}" destId="{B18C3EDB-E2C0-4800-BDF3-2CFC8214F3B5}" srcOrd="2" destOrd="0" presId="urn:microsoft.com/office/officeart/2005/8/layout/lProcess2"/>
    <dgm:cxn modelId="{30B6C765-B8C5-4CBD-A88A-89B8CA6C5C6C}" type="presParOf" srcId="{E14F7BB5-73DF-42A3-B875-6DDD523FC94B}" destId="{6D138B30-3993-459B-92FF-A4F0E43F9862}" srcOrd="3" destOrd="0" presId="urn:microsoft.com/office/officeart/2005/8/layout/lProcess2"/>
    <dgm:cxn modelId="{64A3355F-8768-4450-878D-AEF50B4B58DE}" type="presParOf" srcId="{E14F7BB5-73DF-42A3-B875-6DDD523FC94B}" destId="{D4C1BDF9-B73A-403D-A7EB-2E960D4AEFC8}" srcOrd="4" destOrd="0" presId="urn:microsoft.com/office/officeart/2005/8/layout/lProcess2"/>
    <dgm:cxn modelId="{FD17679D-580E-451A-ACFB-51DCAC02D61F}" type="presParOf" srcId="{380524A2-E5F3-48D1-9D97-9DDA435D9E03}" destId="{BA1ED598-77A2-4A8B-BBEC-98D15EB809CD}" srcOrd="1" destOrd="0" presId="urn:microsoft.com/office/officeart/2005/8/layout/lProcess2"/>
    <dgm:cxn modelId="{EF7F17E2-ECDA-4423-8A37-3AE8515EC208}" type="presParOf" srcId="{380524A2-E5F3-48D1-9D97-9DDA435D9E03}" destId="{9ACEC3CD-B7D7-47D8-87CD-D88942AC8BF2}" srcOrd="2" destOrd="0" presId="urn:microsoft.com/office/officeart/2005/8/layout/lProcess2"/>
    <dgm:cxn modelId="{B250B2F7-17F6-4789-9A9B-201E688DA578}" type="presParOf" srcId="{9ACEC3CD-B7D7-47D8-87CD-D88942AC8BF2}" destId="{5090AA1B-510D-4262-A084-844D47BAEFF5}" srcOrd="0" destOrd="0" presId="urn:microsoft.com/office/officeart/2005/8/layout/lProcess2"/>
    <dgm:cxn modelId="{57582BE9-9A29-4CE9-B850-E3679E34B45C}" type="presParOf" srcId="{9ACEC3CD-B7D7-47D8-87CD-D88942AC8BF2}" destId="{0AB559ED-6C88-4033-8438-5A278FE428E1}" srcOrd="1" destOrd="0" presId="urn:microsoft.com/office/officeart/2005/8/layout/lProcess2"/>
    <dgm:cxn modelId="{E7F593E8-B2EB-405E-8678-4BD4B066128D}" type="presParOf" srcId="{9ACEC3CD-B7D7-47D8-87CD-D88942AC8BF2}" destId="{ACB3FA4F-E2D9-49B5-A990-01C21D45425B}" srcOrd="2" destOrd="0" presId="urn:microsoft.com/office/officeart/2005/8/layout/lProcess2"/>
    <dgm:cxn modelId="{BC288BBA-CC68-421C-ACBB-D4E6EFC98550}" type="presParOf" srcId="{ACB3FA4F-E2D9-49B5-A990-01C21D45425B}" destId="{6BC6F8B4-4D3C-4C87-A643-F7F594509790}" srcOrd="0" destOrd="0" presId="urn:microsoft.com/office/officeart/2005/8/layout/lProcess2"/>
    <dgm:cxn modelId="{7C2B8494-6557-496B-B61B-1DED0AB3EB20}" type="presParOf" srcId="{6BC6F8B4-4D3C-4C87-A643-F7F594509790}" destId="{CAC07C91-098C-463D-8F96-DAC86248F7AB}" srcOrd="0" destOrd="0" presId="urn:microsoft.com/office/officeart/2005/8/layout/lProcess2"/>
    <dgm:cxn modelId="{DAA0DF93-A01D-47D2-A284-806D222F6B3F}" type="presParOf" srcId="{6BC6F8B4-4D3C-4C87-A643-F7F594509790}" destId="{14044FCB-DE39-4050-8438-55CCC9DA5EF9}" srcOrd="1" destOrd="0" presId="urn:microsoft.com/office/officeart/2005/8/layout/lProcess2"/>
    <dgm:cxn modelId="{E374F518-F4C6-414A-B879-6AD973E7CB3D}" type="presParOf" srcId="{6BC6F8B4-4D3C-4C87-A643-F7F594509790}" destId="{F09E6218-BAAD-4FF0-85A3-C98A8C30D714}" srcOrd="2" destOrd="0" presId="urn:microsoft.com/office/officeart/2005/8/layout/lProcess2"/>
    <dgm:cxn modelId="{2DF6CCBD-FF99-450E-A641-4BC5350ABBFC}" type="presParOf" srcId="{380524A2-E5F3-48D1-9D97-9DDA435D9E03}" destId="{D27B2A48-1C98-4D95-AA59-F6534B128A25}" srcOrd="3" destOrd="0" presId="urn:microsoft.com/office/officeart/2005/8/layout/lProcess2"/>
    <dgm:cxn modelId="{215BC307-07A0-46CB-94AC-5C2BC73EB220}" type="presParOf" srcId="{380524A2-E5F3-48D1-9D97-9DDA435D9E03}" destId="{836FFAE2-DE80-4CDD-9FC9-5E6BAA128994}" srcOrd="4" destOrd="0" presId="urn:microsoft.com/office/officeart/2005/8/layout/lProcess2"/>
    <dgm:cxn modelId="{17629EF7-A7FA-49E3-B9FF-19A5D3478013}" type="presParOf" srcId="{836FFAE2-DE80-4CDD-9FC9-5E6BAA128994}" destId="{F6667709-EACA-49D5-8E3D-A493B129DE19}" srcOrd="0" destOrd="0" presId="urn:microsoft.com/office/officeart/2005/8/layout/lProcess2"/>
    <dgm:cxn modelId="{15632545-BCF6-4248-95A7-FFE1AFA1984E}" type="presParOf" srcId="{836FFAE2-DE80-4CDD-9FC9-5E6BAA128994}" destId="{CC572F51-47A6-4CC8-9432-86898B9AEE26}" srcOrd="1" destOrd="0" presId="urn:microsoft.com/office/officeart/2005/8/layout/lProcess2"/>
    <dgm:cxn modelId="{65DD3AEA-C4A6-4C18-8525-3CB988E89072}" type="presParOf" srcId="{836FFAE2-DE80-4CDD-9FC9-5E6BAA128994}" destId="{EF8F0359-74B8-48CC-BF73-8F79623D5994}" srcOrd="2" destOrd="0" presId="urn:microsoft.com/office/officeart/2005/8/layout/lProcess2"/>
    <dgm:cxn modelId="{8EE0525E-B5EB-412C-9686-528C391F39BC}" type="presParOf" srcId="{EF8F0359-74B8-48CC-BF73-8F79623D5994}" destId="{288296AA-18CD-4B5C-9365-55C0B5EE3D52}" srcOrd="0" destOrd="0" presId="urn:microsoft.com/office/officeart/2005/8/layout/lProcess2"/>
    <dgm:cxn modelId="{35109020-BC2E-4A8B-B72D-CCFA3C7510BB}" type="presParOf" srcId="{288296AA-18CD-4B5C-9365-55C0B5EE3D52}" destId="{3DD7D296-3066-42FA-B25A-C0796AB1129B}" srcOrd="0" destOrd="0" presId="urn:microsoft.com/office/officeart/2005/8/layout/lProcess2"/>
    <dgm:cxn modelId="{A75BD737-4101-41A4-AE3A-5C59520EA4FF}" type="presParOf" srcId="{288296AA-18CD-4B5C-9365-55C0B5EE3D52}" destId="{D4B8E507-0F07-4755-B313-F688463BD4E4}" srcOrd="1" destOrd="0" presId="urn:microsoft.com/office/officeart/2005/8/layout/lProcess2"/>
    <dgm:cxn modelId="{DF486038-BEF7-4316-94B1-5A7CCCA90132}" type="presParOf" srcId="{288296AA-18CD-4B5C-9365-55C0B5EE3D52}" destId="{FDEA45A3-E4AD-40CA-9DA4-192E0500BDEE}" srcOrd="2" destOrd="0" presId="urn:microsoft.com/office/officeart/2005/8/layout/lProcess2"/>
    <dgm:cxn modelId="{11143335-D24A-4381-B20A-E224195ED5BA}" type="presParOf" srcId="{288296AA-18CD-4B5C-9365-55C0B5EE3D52}" destId="{08589722-1BAA-4479-9E44-5635738B03FC}" srcOrd="3" destOrd="0" presId="urn:microsoft.com/office/officeart/2005/8/layout/lProcess2"/>
    <dgm:cxn modelId="{38AB5956-3203-47B6-A02D-F56A56CD1158}" type="presParOf" srcId="{288296AA-18CD-4B5C-9365-55C0B5EE3D52}" destId="{DED926D7-58CF-426B-ACEE-0F8E56D197F9}"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7BD59D-F3BC-49A9-9506-0C854B79E1B1}" type="doc">
      <dgm:prSet loTypeId="urn:microsoft.com/office/officeart/2005/8/layout/vList5" loCatId="list" qsTypeId="urn:microsoft.com/office/officeart/2005/8/quickstyle/simple1" qsCatId="simple" csTypeId="urn:microsoft.com/office/officeart/2005/8/colors/accent1_1" csCatId="accent1"/>
      <dgm:spPr/>
      <dgm:t>
        <a:bodyPr/>
        <a:lstStyle/>
        <a:p>
          <a:endParaRPr lang="en-US"/>
        </a:p>
      </dgm:t>
    </dgm:pt>
    <dgm:pt modelId="{AF82319E-2884-48D9-B64D-7496B9DD09CB}">
      <dgm:prSet/>
      <dgm:spPr/>
      <dgm:t>
        <a:bodyPr/>
        <a:lstStyle/>
        <a:p>
          <a:pPr rtl="0"/>
          <a:r>
            <a:rPr lang="en-US" dirty="0" smtClean="0"/>
            <a:t>Citizenship</a:t>
          </a:r>
          <a:endParaRPr lang="en-US" dirty="0"/>
        </a:p>
      </dgm:t>
    </dgm:pt>
    <dgm:pt modelId="{66F3B072-E043-45D1-A089-1CD4222568EA}" type="parTrans" cxnId="{E86F987F-36BE-4E08-8393-4D19FA51DA0F}">
      <dgm:prSet/>
      <dgm:spPr/>
      <dgm:t>
        <a:bodyPr/>
        <a:lstStyle/>
        <a:p>
          <a:endParaRPr lang="en-US"/>
        </a:p>
      </dgm:t>
    </dgm:pt>
    <dgm:pt modelId="{BAD301AD-77F8-400B-BFD8-AE0B79DD8F40}" type="sibTrans" cxnId="{E86F987F-36BE-4E08-8393-4D19FA51DA0F}">
      <dgm:prSet/>
      <dgm:spPr/>
      <dgm:t>
        <a:bodyPr/>
        <a:lstStyle/>
        <a:p>
          <a:endParaRPr lang="en-US"/>
        </a:p>
      </dgm:t>
    </dgm:pt>
    <dgm:pt modelId="{D5003DCF-DDDB-4628-8C06-868267360169}">
      <dgm:prSet/>
      <dgm:spPr/>
      <dgm:t>
        <a:bodyPr/>
        <a:lstStyle/>
        <a:p>
          <a:pPr rtl="0"/>
          <a:r>
            <a:rPr lang="en-US" dirty="0" smtClean="0"/>
            <a:t>Compassion</a:t>
          </a:r>
          <a:endParaRPr lang="en-US" dirty="0"/>
        </a:p>
      </dgm:t>
    </dgm:pt>
    <dgm:pt modelId="{6DF7417F-F147-4CB0-B1AA-4FDAB1DEA0BC}" type="parTrans" cxnId="{B8141316-327F-464C-A172-A35C09AFAE1D}">
      <dgm:prSet/>
      <dgm:spPr/>
      <dgm:t>
        <a:bodyPr/>
        <a:lstStyle/>
        <a:p>
          <a:endParaRPr lang="en-US"/>
        </a:p>
      </dgm:t>
    </dgm:pt>
    <dgm:pt modelId="{FBE93BCF-EFBC-4381-923C-F5543E35BD72}" type="sibTrans" cxnId="{B8141316-327F-464C-A172-A35C09AFAE1D}">
      <dgm:prSet/>
      <dgm:spPr/>
      <dgm:t>
        <a:bodyPr/>
        <a:lstStyle/>
        <a:p>
          <a:endParaRPr lang="en-US"/>
        </a:p>
      </dgm:t>
    </dgm:pt>
    <dgm:pt modelId="{6F284DC1-0051-4BD9-B7D1-8BF135B1D49D}">
      <dgm:prSet/>
      <dgm:spPr/>
      <dgm:t>
        <a:bodyPr/>
        <a:lstStyle/>
        <a:p>
          <a:pPr rtl="0"/>
          <a:r>
            <a:rPr lang="en-US" dirty="0" smtClean="0"/>
            <a:t>Cooperation</a:t>
          </a:r>
          <a:endParaRPr lang="en-US" dirty="0"/>
        </a:p>
      </dgm:t>
    </dgm:pt>
    <dgm:pt modelId="{D4168709-76AB-4986-8658-4654ABF75F32}" type="parTrans" cxnId="{E71BD33F-E40E-4A0C-81A6-D3A3B851D24F}">
      <dgm:prSet/>
      <dgm:spPr/>
      <dgm:t>
        <a:bodyPr/>
        <a:lstStyle/>
        <a:p>
          <a:endParaRPr lang="en-US"/>
        </a:p>
      </dgm:t>
    </dgm:pt>
    <dgm:pt modelId="{DF5ED4DA-50E5-4AC4-AAEB-B3C8DCC5B438}" type="sibTrans" cxnId="{E71BD33F-E40E-4A0C-81A6-D3A3B851D24F}">
      <dgm:prSet/>
      <dgm:spPr/>
      <dgm:t>
        <a:bodyPr/>
        <a:lstStyle/>
        <a:p>
          <a:endParaRPr lang="en-US"/>
        </a:p>
      </dgm:t>
    </dgm:pt>
    <dgm:pt modelId="{6451C3E3-913C-4F99-AA3E-8FA8AFFF6C69}">
      <dgm:prSet/>
      <dgm:spPr/>
      <dgm:t>
        <a:bodyPr/>
        <a:lstStyle/>
        <a:p>
          <a:pPr rtl="0"/>
          <a:r>
            <a:rPr lang="en-US" dirty="0" smtClean="0"/>
            <a:t>Courage</a:t>
          </a:r>
          <a:endParaRPr lang="en-US" dirty="0"/>
        </a:p>
      </dgm:t>
    </dgm:pt>
    <dgm:pt modelId="{03101280-21C7-4A24-B6C9-8E3A1FECBC14}" type="parTrans" cxnId="{4BC8E83C-844A-4765-818F-EA456D0D9136}">
      <dgm:prSet/>
      <dgm:spPr/>
      <dgm:t>
        <a:bodyPr/>
        <a:lstStyle/>
        <a:p>
          <a:endParaRPr lang="en-US"/>
        </a:p>
      </dgm:t>
    </dgm:pt>
    <dgm:pt modelId="{E977F19F-D5D0-4B61-A278-A431F07412D4}" type="sibTrans" cxnId="{4BC8E83C-844A-4765-818F-EA456D0D9136}">
      <dgm:prSet/>
      <dgm:spPr/>
      <dgm:t>
        <a:bodyPr/>
        <a:lstStyle/>
        <a:p>
          <a:endParaRPr lang="en-US"/>
        </a:p>
      </dgm:t>
    </dgm:pt>
    <dgm:pt modelId="{1912C740-6B02-40A4-A567-05644AF79389}">
      <dgm:prSet/>
      <dgm:spPr/>
      <dgm:t>
        <a:bodyPr/>
        <a:lstStyle/>
        <a:p>
          <a:pPr rtl="0"/>
          <a:r>
            <a:rPr lang="en-US" dirty="0" smtClean="0"/>
            <a:t>Faith</a:t>
          </a:r>
          <a:endParaRPr lang="en-US" dirty="0"/>
        </a:p>
      </dgm:t>
    </dgm:pt>
    <dgm:pt modelId="{A9E95D17-4379-4CC1-A1CD-85B9264E62A7}" type="parTrans" cxnId="{788B101B-F490-41EB-96D2-EAE3AC188768}">
      <dgm:prSet/>
      <dgm:spPr/>
      <dgm:t>
        <a:bodyPr/>
        <a:lstStyle/>
        <a:p>
          <a:endParaRPr lang="en-US"/>
        </a:p>
      </dgm:t>
    </dgm:pt>
    <dgm:pt modelId="{6DF599E1-8AF7-4B57-96CF-DFC26451FAB7}" type="sibTrans" cxnId="{788B101B-F490-41EB-96D2-EAE3AC188768}">
      <dgm:prSet/>
      <dgm:spPr/>
      <dgm:t>
        <a:bodyPr/>
        <a:lstStyle/>
        <a:p>
          <a:endParaRPr lang="en-US"/>
        </a:p>
      </dgm:t>
    </dgm:pt>
    <dgm:pt modelId="{8DAD4B57-7292-481F-8BEF-91422DDB7D00}">
      <dgm:prSet/>
      <dgm:spPr/>
      <dgm:t>
        <a:bodyPr/>
        <a:lstStyle/>
        <a:p>
          <a:pPr rtl="0"/>
          <a:r>
            <a:rPr lang="en-US" dirty="0" smtClean="0"/>
            <a:t>Health &amp; Fitness</a:t>
          </a:r>
          <a:endParaRPr lang="en-US" dirty="0"/>
        </a:p>
      </dgm:t>
    </dgm:pt>
    <dgm:pt modelId="{785C1C61-FCE8-4621-ABDA-5A79AAD1B3CE}" type="parTrans" cxnId="{2CB48FEF-A4F5-4C41-8C68-478C37CED914}">
      <dgm:prSet/>
      <dgm:spPr/>
      <dgm:t>
        <a:bodyPr/>
        <a:lstStyle/>
        <a:p>
          <a:endParaRPr lang="en-US"/>
        </a:p>
      </dgm:t>
    </dgm:pt>
    <dgm:pt modelId="{052D67CD-29A7-4052-95A7-F434217BF3C9}" type="sibTrans" cxnId="{2CB48FEF-A4F5-4C41-8C68-478C37CED914}">
      <dgm:prSet/>
      <dgm:spPr/>
      <dgm:t>
        <a:bodyPr/>
        <a:lstStyle/>
        <a:p>
          <a:endParaRPr lang="en-US"/>
        </a:p>
      </dgm:t>
    </dgm:pt>
    <dgm:pt modelId="{E1E1A0E1-D865-448F-BE80-D74629407F1B}">
      <dgm:prSet/>
      <dgm:spPr/>
      <dgm:t>
        <a:bodyPr/>
        <a:lstStyle/>
        <a:p>
          <a:pPr rtl="0"/>
          <a:r>
            <a:rPr lang="en-US" dirty="0" smtClean="0"/>
            <a:t>Honesty</a:t>
          </a:r>
          <a:endParaRPr lang="en-US" dirty="0"/>
        </a:p>
      </dgm:t>
    </dgm:pt>
    <dgm:pt modelId="{B1E5B307-36FC-4EC5-ABA0-63913E1942AB}" type="parTrans" cxnId="{C98CBBD3-D769-4721-AD46-9114B7D3166A}">
      <dgm:prSet/>
      <dgm:spPr/>
      <dgm:t>
        <a:bodyPr/>
        <a:lstStyle/>
        <a:p>
          <a:endParaRPr lang="en-US"/>
        </a:p>
      </dgm:t>
    </dgm:pt>
    <dgm:pt modelId="{23D87016-E7AD-4F0D-886F-4F8E7E74648D}" type="sibTrans" cxnId="{C98CBBD3-D769-4721-AD46-9114B7D3166A}">
      <dgm:prSet/>
      <dgm:spPr/>
      <dgm:t>
        <a:bodyPr/>
        <a:lstStyle/>
        <a:p>
          <a:endParaRPr lang="en-US"/>
        </a:p>
      </dgm:t>
    </dgm:pt>
    <dgm:pt modelId="{66AA232F-B487-4A7D-BAF9-D355AE4E94A4}">
      <dgm:prSet/>
      <dgm:spPr/>
      <dgm:t>
        <a:bodyPr/>
        <a:lstStyle/>
        <a:p>
          <a:pPr rtl="0"/>
          <a:r>
            <a:rPr lang="en-US" dirty="0" smtClean="0"/>
            <a:t>Perseverance</a:t>
          </a:r>
          <a:endParaRPr lang="en-US" dirty="0"/>
        </a:p>
      </dgm:t>
    </dgm:pt>
    <dgm:pt modelId="{3F08055E-AFBA-4630-8776-A24D077D457B}" type="parTrans" cxnId="{5B722496-CE09-4C03-91F9-2B56C393C32C}">
      <dgm:prSet/>
      <dgm:spPr/>
      <dgm:t>
        <a:bodyPr/>
        <a:lstStyle/>
        <a:p>
          <a:endParaRPr lang="en-US"/>
        </a:p>
      </dgm:t>
    </dgm:pt>
    <dgm:pt modelId="{5291108E-15C3-40D3-90CF-E863D3DD4BCA}" type="sibTrans" cxnId="{5B722496-CE09-4C03-91F9-2B56C393C32C}">
      <dgm:prSet/>
      <dgm:spPr/>
      <dgm:t>
        <a:bodyPr/>
        <a:lstStyle/>
        <a:p>
          <a:endParaRPr lang="en-US"/>
        </a:p>
      </dgm:t>
    </dgm:pt>
    <dgm:pt modelId="{449AD7AD-041A-45C9-95F1-5D82C04EE6CB}">
      <dgm:prSet/>
      <dgm:spPr/>
      <dgm:t>
        <a:bodyPr/>
        <a:lstStyle/>
        <a:p>
          <a:pPr rtl="0"/>
          <a:r>
            <a:rPr lang="en-US" dirty="0" smtClean="0"/>
            <a:t>Positive Attitude</a:t>
          </a:r>
          <a:endParaRPr lang="en-US" dirty="0"/>
        </a:p>
      </dgm:t>
    </dgm:pt>
    <dgm:pt modelId="{1AD30DD1-0EE7-474E-8148-291A6CBD11F9}" type="parTrans" cxnId="{DC6B4C8C-B5DB-4BD8-BB42-1D2472FF7C65}">
      <dgm:prSet/>
      <dgm:spPr/>
      <dgm:t>
        <a:bodyPr/>
        <a:lstStyle/>
        <a:p>
          <a:endParaRPr lang="en-US"/>
        </a:p>
      </dgm:t>
    </dgm:pt>
    <dgm:pt modelId="{FF75F040-24DF-4D9F-BE70-508F8E2C15F2}" type="sibTrans" cxnId="{DC6B4C8C-B5DB-4BD8-BB42-1D2472FF7C65}">
      <dgm:prSet/>
      <dgm:spPr/>
      <dgm:t>
        <a:bodyPr/>
        <a:lstStyle/>
        <a:p>
          <a:endParaRPr lang="en-US"/>
        </a:p>
      </dgm:t>
    </dgm:pt>
    <dgm:pt modelId="{6A26B64B-8B05-4AB5-A893-4700143ED643}">
      <dgm:prSet/>
      <dgm:spPr/>
      <dgm:t>
        <a:bodyPr/>
        <a:lstStyle/>
        <a:p>
          <a:pPr rtl="0"/>
          <a:r>
            <a:rPr lang="en-US" dirty="0" smtClean="0"/>
            <a:t>Resourcefulness</a:t>
          </a:r>
          <a:endParaRPr lang="en-US" dirty="0"/>
        </a:p>
      </dgm:t>
    </dgm:pt>
    <dgm:pt modelId="{D41394AE-B416-498E-9BBF-068A2FD608D8}" type="parTrans" cxnId="{1FA73AD7-21E4-4AFD-88A3-FAD3A7B48A5E}">
      <dgm:prSet/>
      <dgm:spPr/>
      <dgm:t>
        <a:bodyPr/>
        <a:lstStyle/>
        <a:p>
          <a:endParaRPr lang="en-US"/>
        </a:p>
      </dgm:t>
    </dgm:pt>
    <dgm:pt modelId="{A47BDD7B-1DDD-4224-ABA0-8442ED754568}" type="sibTrans" cxnId="{1FA73AD7-21E4-4AFD-88A3-FAD3A7B48A5E}">
      <dgm:prSet/>
      <dgm:spPr/>
      <dgm:t>
        <a:bodyPr/>
        <a:lstStyle/>
        <a:p>
          <a:endParaRPr lang="en-US"/>
        </a:p>
      </dgm:t>
    </dgm:pt>
    <dgm:pt modelId="{2E8EC03D-6A59-40B5-8F42-FDDE2A0A91DE}">
      <dgm:prSet/>
      <dgm:spPr/>
      <dgm:t>
        <a:bodyPr/>
        <a:lstStyle/>
        <a:p>
          <a:pPr rtl="0"/>
          <a:r>
            <a:rPr lang="en-US" dirty="0" smtClean="0"/>
            <a:t>Respect</a:t>
          </a:r>
          <a:endParaRPr lang="en-US" dirty="0"/>
        </a:p>
      </dgm:t>
    </dgm:pt>
    <dgm:pt modelId="{921B8E88-1247-473B-A6F1-3D3EE1466555}" type="parTrans" cxnId="{B2742366-0FA5-4CF4-B1AE-F07ED4304165}">
      <dgm:prSet/>
      <dgm:spPr/>
      <dgm:t>
        <a:bodyPr/>
        <a:lstStyle/>
        <a:p>
          <a:endParaRPr lang="en-US"/>
        </a:p>
      </dgm:t>
    </dgm:pt>
    <dgm:pt modelId="{254F4574-30F3-4BF3-AA30-551EAE9A1708}" type="sibTrans" cxnId="{B2742366-0FA5-4CF4-B1AE-F07ED4304165}">
      <dgm:prSet/>
      <dgm:spPr/>
      <dgm:t>
        <a:bodyPr/>
        <a:lstStyle/>
        <a:p>
          <a:endParaRPr lang="en-US"/>
        </a:p>
      </dgm:t>
    </dgm:pt>
    <dgm:pt modelId="{412B42E3-2AAF-4EA5-B288-E407DE9F524C}">
      <dgm:prSet/>
      <dgm:spPr/>
      <dgm:t>
        <a:bodyPr/>
        <a:lstStyle/>
        <a:p>
          <a:pPr rtl="0"/>
          <a:r>
            <a:rPr lang="en-US" dirty="0" smtClean="0"/>
            <a:t>Responsibility</a:t>
          </a:r>
          <a:endParaRPr lang="en-US" dirty="0"/>
        </a:p>
      </dgm:t>
    </dgm:pt>
    <dgm:pt modelId="{EF64D171-88E5-45F2-9C5B-CFCC95A3EA4F}" type="parTrans" cxnId="{CEFBDB68-3481-486E-82DE-7F15F4F38376}">
      <dgm:prSet/>
      <dgm:spPr/>
      <dgm:t>
        <a:bodyPr/>
        <a:lstStyle/>
        <a:p>
          <a:endParaRPr lang="en-US"/>
        </a:p>
      </dgm:t>
    </dgm:pt>
    <dgm:pt modelId="{0F9E7AA2-9220-475A-9CC7-C3483854CB02}" type="sibTrans" cxnId="{CEFBDB68-3481-486E-82DE-7F15F4F38376}">
      <dgm:prSet/>
      <dgm:spPr/>
      <dgm:t>
        <a:bodyPr/>
        <a:lstStyle/>
        <a:p>
          <a:endParaRPr lang="en-US"/>
        </a:p>
      </dgm:t>
    </dgm:pt>
    <dgm:pt modelId="{6AD30060-0558-45BD-A394-E8B89452C48C}" type="pres">
      <dgm:prSet presAssocID="{597BD59D-F3BC-49A9-9506-0C854B79E1B1}" presName="Name0" presStyleCnt="0">
        <dgm:presLayoutVars>
          <dgm:dir/>
          <dgm:animLvl val="lvl"/>
          <dgm:resizeHandles val="exact"/>
        </dgm:presLayoutVars>
      </dgm:prSet>
      <dgm:spPr/>
      <dgm:t>
        <a:bodyPr/>
        <a:lstStyle/>
        <a:p>
          <a:endParaRPr lang="en-US"/>
        </a:p>
      </dgm:t>
    </dgm:pt>
    <dgm:pt modelId="{57B7A4F6-6A02-4E00-A6F2-BEC7F48CFD1D}" type="pres">
      <dgm:prSet presAssocID="{AF82319E-2884-48D9-B64D-7496B9DD09CB}" presName="linNode" presStyleCnt="0"/>
      <dgm:spPr/>
      <dgm:t>
        <a:bodyPr/>
        <a:lstStyle/>
        <a:p>
          <a:endParaRPr lang="en-US"/>
        </a:p>
      </dgm:t>
    </dgm:pt>
    <dgm:pt modelId="{832A5A86-1082-4181-ACE7-CB41823AA72D}" type="pres">
      <dgm:prSet presAssocID="{AF82319E-2884-48D9-B64D-7496B9DD09CB}" presName="parentText" presStyleLbl="node1" presStyleIdx="0" presStyleCnt="12">
        <dgm:presLayoutVars>
          <dgm:chMax val="1"/>
          <dgm:bulletEnabled val="1"/>
        </dgm:presLayoutVars>
      </dgm:prSet>
      <dgm:spPr/>
      <dgm:t>
        <a:bodyPr/>
        <a:lstStyle/>
        <a:p>
          <a:endParaRPr lang="en-US"/>
        </a:p>
      </dgm:t>
    </dgm:pt>
    <dgm:pt modelId="{6C35BEA1-5C36-42E6-A413-6B86E710D65D}" type="pres">
      <dgm:prSet presAssocID="{BAD301AD-77F8-400B-BFD8-AE0B79DD8F40}" presName="sp" presStyleCnt="0"/>
      <dgm:spPr/>
      <dgm:t>
        <a:bodyPr/>
        <a:lstStyle/>
        <a:p>
          <a:endParaRPr lang="en-US"/>
        </a:p>
      </dgm:t>
    </dgm:pt>
    <dgm:pt modelId="{7EBCCE6A-54DA-4290-8743-1A63CF982173}" type="pres">
      <dgm:prSet presAssocID="{D5003DCF-DDDB-4628-8C06-868267360169}" presName="linNode" presStyleCnt="0"/>
      <dgm:spPr/>
      <dgm:t>
        <a:bodyPr/>
        <a:lstStyle/>
        <a:p>
          <a:endParaRPr lang="en-US"/>
        </a:p>
      </dgm:t>
    </dgm:pt>
    <dgm:pt modelId="{F88CF176-34E5-47C0-95FB-3B2C12A9909E}" type="pres">
      <dgm:prSet presAssocID="{D5003DCF-DDDB-4628-8C06-868267360169}" presName="parentText" presStyleLbl="node1" presStyleIdx="1" presStyleCnt="12">
        <dgm:presLayoutVars>
          <dgm:chMax val="1"/>
          <dgm:bulletEnabled val="1"/>
        </dgm:presLayoutVars>
      </dgm:prSet>
      <dgm:spPr/>
      <dgm:t>
        <a:bodyPr/>
        <a:lstStyle/>
        <a:p>
          <a:endParaRPr lang="en-US"/>
        </a:p>
      </dgm:t>
    </dgm:pt>
    <dgm:pt modelId="{7E3715DD-F14D-4E7D-ABA1-DC1C719E83E6}" type="pres">
      <dgm:prSet presAssocID="{FBE93BCF-EFBC-4381-923C-F5543E35BD72}" presName="sp" presStyleCnt="0"/>
      <dgm:spPr/>
      <dgm:t>
        <a:bodyPr/>
        <a:lstStyle/>
        <a:p>
          <a:endParaRPr lang="en-US"/>
        </a:p>
      </dgm:t>
    </dgm:pt>
    <dgm:pt modelId="{7F6A4F0B-42A5-4D3B-81EE-481703A4F15B}" type="pres">
      <dgm:prSet presAssocID="{6F284DC1-0051-4BD9-B7D1-8BF135B1D49D}" presName="linNode" presStyleCnt="0"/>
      <dgm:spPr/>
      <dgm:t>
        <a:bodyPr/>
        <a:lstStyle/>
        <a:p>
          <a:endParaRPr lang="en-US"/>
        </a:p>
      </dgm:t>
    </dgm:pt>
    <dgm:pt modelId="{8B2DEC9E-154A-4860-821E-66D6570573B5}" type="pres">
      <dgm:prSet presAssocID="{6F284DC1-0051-4BD9-B7D1-8BF135B1D49D}" presName="parentText" presStyleLbl="node1" presStyleIdx="2" presStyleCnt="12">
        <dgm:presLayoutVars>
          <dgm:chMax val="1"/>
          <dgm:bulletEnabled val="1"/>
        </dgm:presLayoutVars>
      </dgm:prSet>
      <dgm:spPr/>
      <dgm:t>
        <a:bodyPr/>
        <a:lstStyle/>
        <a:p>
          <a:endParaRPr lang="en-US"/>
        </a:p>
      </dgm:t>
    </dgm:pt>
    <dgm:pt modelId="{7513A5C2-AE4A-4BD7-B215-9B38431A0362}" type="pres">
      <dgm:prSet presAssocID="{DF5ED4DA-50E5-4AC4-AAEB-B3C8DCC5B438}" presName="sp" presStyleCnt="0"/>
      <dgm:spPr/>
      <dgm:t>
        <a:bodyPr/>
        <a:lstStyle/>
        <a:p>
          <a:endParaRPr lang="en-US"/>
        </a:p>
      </dgm:t>
    </dgm:pt>
    <dgm:pt modelId="{41904CB3-5885-4029-9777-8491B11CC2F0}" type="pres">
      <dgm:prSet presAssocID="{6451C3E3-913C-4F99-AA3E-8FA8AFFF6C69}" presName="linNode" presStyleCnt="0"/>
      <dgm:spPr/>
      <dgm:t>
        <a:bodyPr/>
        <a:lstStyle/>
        <a:p>
          <a:endParaRPr lang="en-US"/>
        </a:p>
      </dgm:t>
    </dgm:pt>
    <dgm:pt modelId="{D4253ECF-3384-49A8-A0B7-1B2B331FF943}" type="pres">
      <dgm:prSet presAssocID="{6451C3E3-913C-4F99-AA3E-8FA8AFFF6C69}" presName="parentText" presStyleLbl="node1" presStyleIdx="3" presStyleCnt="12">
        <dgm:presLayoutVars>
          <dgm:chMax val="1"/>
          <dgm:bulletEnabled val="1"/>
        </dgm:presLayoutVars>
      </dgm:prSet>
      <dgm:spPr/>
      <dgm:t>
        <a:bodyPr/>
        <a:lstStyle/>
        <a:p>
          <a:endParaRPr lang="en-US"/>
        </a:p>
      </dgm:t>
    </dgm:pt>
    <dgm:pt modelId="{936BDCCD-8C66-439C-94FD-C1832238B4CA}" type="pres">
      <dgm:prSet presAssocID="{E977F19F-D5D0-4B61-A278-A431F07412D4}" presName="sp" presStyleCnt="0"/>
      <dgm:spPr/>
      <dgm:t>
        <a:bodyPr/>
        <a:lstStyle/>
        <a:p>
          <a:endParaRPr lang="en-US"/>
        </a:p>
      </dgm:t>
    </dgm:pt>
    <dgm:pt modelId="{232810D1-A7BE-494C-9A22-B66F19EC3F39}" type="pres">
      <dgm:prSet presAssocID="{1912C740-6B02-40A4-A567-05644AF79389}" presName="linNode" presStyleCnt="0"/>
      <dgm:spPr/>
      <dgm:t>
        <a:bodyPr/>
        <a:lstStyle/>
        <a:p>
          <a:endParaRPr lang="en-US"/>
        </a:p>
      </dgm:t>
    </dgm:pt>
    <dgm:pt modelId="{E5D26196-CEE5-460E-9D36-DB8E32FCDFE7}" type="pres">
      <dgm:prSet presAssocID="{1912C740-6B02-40A4-A567-05644AF79389}" presName="parentText" presStyleLbl="node1" presStyleIdx="4" presStyleCnt="12">
        <dgm:presLayoutVars>
          <dgm:chMax val="1"/>
          <dgm:bulletEnabled val="1"/>
        </dgm:presLayoutVars>
      </dgm:prSet>
      <dgm:spPr/>
      <dgm:t>
        <a:bodyPr/>
        <a:lstStyle/>
        <a:p>
          <a:endParaRPr lang="en-US"/>
        </a:p>
      </dgm:t>
    </dgm:pt>
    <dgm:pt modelId="{681CDEE0-1FB6-4D01-8C19-0E30219EC358}" type="pres">
      <dgm:prSet presAssocID="{6DF599E1-8AF7-4B57-96CF-DFC26451FAB7}" presName="sp" presStyleCnt="0"/>
      <dgm:spPr/>
      <dgm:t>
        <a:bodyPr/>
        <a:lstStyle/>
        <a:p>
          <a:endParaRPr lang="en-US"/>
        </a:p>
      </dgm:t>
    </dgm:pt>
    <dgm:pt modelId="{E79CEB42-FEA0-460B-B204-7F0D96C67A0A}" type="pres">
      <dgm:prSet presAssocID="{8DAD4B57-7292-481F-8BEF-91422DDB7D00}" presName="linNode" presStyleCnt="0"/>
      <dgm:spPr/>
      <dgm:t>
        <a:bodyPr/>
        <a:lstStyle/>
        <a:p>
          <a:endParaRPr lang="en-US"/>
        </a:p>
      </dgm:t>
    </dgm:pt>
    <dgm:pt modelId="{767DBF13-2252-4131-A4E1-1252680A7D47}" type="pres">
      <dgm:prSet presAssocID="{8DAD4B57-7292-481F-8BEF-91422DDB7D00}" presName="parentText" presStyleLbl="node1" presStyleIdx="5" presStyleCnt="12">
        <dgm:presLayoutVars>
          <dgm:chMax val="1"/>
          <dgm:bulletEnabled val="1"/>
        </dgm:presLayoutVars>
      </dgm:prSet>
      <dgm:spPr/>
      <dgm:t>
        <a:bodyPr/>
        <a:lstStyle/>
        <a:p>
          <a:endParaRPr lang="en-US"/>
        </a:p>
      </dgm:t>
    </dgm:pt>
    <dgm:pt modelId="{5AA349F7-0F86-492A-8707-A199B9586B5F}" type="pres">
      <dgm:prSet presAssocID="{052D67CD-29A7-4052-95A7-F434217BF3C9}" presName="sp" presStyleCnt="0"/>
      <dgm:spPr/>
      <dgm:t>
        <a:bodyPr/>
        <a:lstStyle/>
        <a:p>
          <a:endParaRPr lang="en-US"/>
        </a:p>
      </dgm:t>
    </dgm:pt>
    <dgm:pt modelId="{1CA853A7-FD5E-4023-9928-A34347AC8B16}" type="pres">
      <dgm:prSet presAssocID="{E1E1A0E1-D865-448F-BE80-D74629407F1B}" presName="linNode" presStyleCnt="0"/>
      <dgm:spPr/>
      <dgm:t>
        <a:bodyPr/>
        <a:lstStyle/>
        <a:p>
          <a:endParaRPr lang="en-US"/>
        </a:p>
      </dgm:t>
    </dgm:pt>
    <dgm:pt modelId="{BC88201D-562B-497A-A9BD-CB1E795849EA}" type="pres">
      <dgm:prSet presAssocID="{E1E1A0E1-D865-448F-BE80-D74629407F1B}" presName="parentText" presStyleLbl="node1" presStyleIdx="6" presStyleCnt="12">
        <dgm:presLayoutVars>
          <dgm:chMax val="1"/>
          <dgm:bulletEnabled val="1"/>
        </dgm:presLayoutVars>
      </dgm:prSet>
      <dgm:spPr/>
      <dgm:t>
        <a:bodyPr/>
        <a:lstStyle/>
        <a:p>
          <a:endParaRPr lang="en-US"/>
        </a:p>
      </dgm:t>
    </dgm:pt>
    <dgm:pt modelId="{B9E29F06-524F-4AB7-800E-9ABF4BCDCA26}" type="pres">
      <dgm:prSet presAssocID="{23D87016-E7AD-4F0D-886F-4F8E7E74648D}" presName="sp" presStyleCnt="0"/>
      <dgm:spPr/>
      <dgm:t>
        <a:bodyPr/>
        <a:lstStyle/>
        <a:p>
          <a:endParaRPr lang="en-US"/>
        </a:p>
      </dgm:t>
    </dgm:pt>
    <dgm:pt modelId="{015A6860-DDB7-4524-BEA9-81A4747622A6}" type="pres">
      <dgm:prSet presAssocID="{66AA232F-B487-4A7D-BAF9-D355AE4E94A4}" presName="linNode" presStyleCnt="0"/>
      <dgm:spPr/>
      <dgm:t>
        <a:bodyPr/>
        <a:lstStyle/>
        <a:p>
          <a:endParaRPr lang="en-US"/>
        </a:p>
      </dgm:t>
    </dgm:pt>
    <dgm:pt modelId="{A665A62F-8D30-4B6E-A3DE-5DEEC64842C1}" type="pres">
      <dgm:prSet presAssocID="{66AA232F-B487-4A7D-BAF9-D355AE4E94A4}" presName="parentText" presStyleLbl="node1" presStyleIdx="7" presStyleCnt="12">
        <dgm:presLayoutVars>
          <dgm:chMax val="1"/>
          <dgm:bulletEnabled val="1"/>
        </dgm:presLayoutVars>
      </dgm:prSet>
      <dgm:spPr/>
      <dgm:t>
        <a:bodyPr/>
        <a:lstStyle/>
        <a:p>
          <a:endParaRPr lang="en-US"/>
        </a:p>
      </dgm:t>
    </dgm:pt>
    <dgm:pt modelId="{28A05D23-A791-4E68-B9C2-D413A38C1D5B}" type="pres">
      <dgm:prSet presAssocID="{5291108E-15C3-40D3-90CF-E863D3DD4BCA}" presName="sp" presStyleCnt="0"/>
      <dgm:spPr/>
      <dgm:t>
        <a:bodyPr/>
        <a:lstStyle/>
        <a:p>
          <a:endParaRPr lang="en-US"/>
        </a:p>
      </dgm:t>
    </dgm:pt>
    <dgm:pt modelId="{04CE5BCC-BBF0-4223-943F-6215428FB7B0}" type="pres">
      <dgm:prSet presAssocID="{449AD7AD-041A-45C9-95F1-5D82C04EE6CB}" presName="linNode" presStyleCnt="0"/>
      <dgm:spPr/>
      <dgm:t>
        <a:bodyPr/>
        <a:lstStyle/>
        <a:p>
          <a:endParaRPr lang="en-US"/>
        </a:p>
      </dgm:t>
    </dgm:pt>
    <dgm:pt modelId="{FBE5DC1E-BFA6-41A2-AA97-1EA6376D1670}" type="pres">
      <dgm:prSet presAssocID="{449AD7AD-041A-45C9-95F1-5D82C04EE6CB}" presName="parentText" presStyleLbl="node1" presStyleIdx="8" presStyleCnt="12">
        <dgm:presLayoutVars>
          <dgm:chMax val="1"/>
          <dgm:bulletEnabled val="1"/>
        </dgm:presLayoutVars>
      </dgm:prSet>
      <dgm:spPr/>
      <dgm:t>
        <a:bodyPr/>
        <a:lstStyle/>
        <a:p>
          <a:endParaRPr lang="en-US"/>
        </a:p>
      </dgm:t>
    </dgm:pt>
    <dgm:pt modelId="{023FFD64-9CE4-46BF-9A8D-EC2E29D7548E}" type="pres">
      <dgm:prSet presAssocID="{FF75F040-24DF-4D9F-BE70-508F8E2C15F2}" presName="sp" presStyleCnt="0"/>
      <dgm:spPr/>
      <dgm:t>
        <a:bodyPr/>
        <a:lstStyle/>
        <a:p>
          <a:endParaRPr lang="en-US"/>
        </a:p>
      </dgm:t>
    </dgm:pt>
    <dgm:pt modelId="{97269EDB-D409-441B-AE58-B236090420DF}" type="pres">
      <dgm:prSet presAssocID="{6A26B64B-8B05-4AB5-A893-4700143ED643}" presName="linNode" presStyleCnt="0"/>
      <dgm:spPr/>
      <dgm:t>
        <a:bodyPr/>
        <a:lstStyle/>
        <a:p>
          <a:endParaRPr lang="en-US"/>
        </a:p>
      </dgm:t>
    </dgm:pt>
    <dgm:pt modelId="{3C40E412-E554-48CF-BABF-8A6F3B0AC238}" type="pres">
      <dgm:prSet presAssocID="{6A26B64B-8B05-4AB5-A893-4700143ED643}" presName="parentText" presStyleLbl="node1" presStyleIdx="9" presStyleCnt="12">
        <dgm:presLayoutVars>
          <dgm:chMax val="1"/>
          <dgm:bulletEnabled val="1"/>
        </dgm:presLayoutVars>
      </dgm:prSet>
      <dgm:spPr/>
      <dgm:t>
        <a:bodyPr/>
        <a:lstStyle/>
        <a:p>
          <a:endParaRPr lang="en-US"/>
        </a:p>
      </dgm:t>
    </dgm:pt>
    <dgm:pt modelId="{3BF48C84-DCB4-4F1D-AE60-0348F0A4BB26}" type="pres">
      <dgm:prSet presAssocID="{A47BDD7B-1DDD-4224-ABA0-8442ED754568}" presName="sp" presStyleCnt="0"/>
      <dgm:spPr/>
      <dgm:t>
        <a:bodyPr/>
        <a:lstStyle/>
        <a:p>
          <a:endParaRPr lang="en-US"/>
        </a:p>
      </dgm:t>
    </dgm:pt>
    <dgm:pt modelId="{A6673A87-8D91-46FC-8882-CC9EA1E91C29}" type="pres">
      <dgm:prSet presAssocID="{2E8EC03D-6A59-40B5-8F42-FDDE2A0A91DE}" presName="linNode" presStyleCnt="0"/>
      <dgm:spPr/>
      <dgm:t>
        <a:bodyPr/>
        <a:lstStyle/>
        <a:p>
          <a:endParaRPr lang="en-US"/>
        </a:p>
      </dgm:t>
    </dgm:pt>
    <dgm:pt modelId="{2C35FE48-0507-4437-AEAE-D431CC80A620}" type="pres">
      <dgm:prSet presAssocID="{2E8EC03D-6A59-40B5-8F42-FDDE2A0A91DE}" presName="parentText" presStyleLbl="node1" presStyleIdx="10" presStyleCnt="12">
        <dgm:presLayoutVars>
          <dgm:chMax val="1"/>
          <dgm:bulletEnabled val="1"/>
        </dgm:presLayoutVars>
      </dgm:prSet>
      <dgm:spPr/>
      <dgm:t>
        <a:bodyPr/>
        <a:lstStyle/>
        <a:p>
          <a:endParaRPr lang="en-US"/>
        </a:p>
      </dgm:t>
    </dgm:pt>
    <dgm:pt modelId="{3040686A-9742-4EA4-9FF9-2627396BC138}" type="pres">
      <dgm:prSet presAssocID="{254F4574-30F3-4BF3-AA30-551EAE9A1708}" presName="sp" presStyleCnt="0"/>
      <dgm:spPr/>
      <dgm:t>
        <a:bodyPr/>
        <a:lstStyle/>
        <a:p>
          <a:endParaRPr lang="en-US"/>
        </a:p>
      </dgm:t>
    </dgm:pt>
    <dgm:pt modelId="{A23550DB-7A24-416E-91AC-1DDF2CB91DA1}" type="pres">
      <dgm:prSet presAssocID="{412B42E3-2AAF-4EA5-B288-E407DE9F524C}" presName="linNode" presStyleCnt="0"/>
      <dgm:spPr/>
      <dgm:t>
        <a:bodyPr/>
        <a:lstStyle/>
        <a:p>
          <a:endParaRPr lang="en-US"/>
        </a:p>
      </dgm:t>
    </dgm:pt>
    <dgm:pt modelId="{B8F10DCD-A286-4114-B792-360E972CDD58}" type="pres">
      <dgm:prSet presAssocID="{412B42E3-2AAF-4EA5-B288-E407DE9F524C}" presName="parentText" presStyleLbl="node1" presStyleIdx="11" presStyleCnt="12">
        <dgm:presLayoutVars>
          <dgm:chMax val="1"/>
          <dgm:bulletEnabled val="1"/>
        </dgm:presLayoutVars>
      </dgm:prSet>
      <dgm:spPr/>
      <dgm:t>
        <a:bodyPr/>
        <a:lstStyle/>
        <a:p>
          <a:endParaRPr lang="en-US"/>
        </a:p>
      </dgm:t>
    </dgm:pt>
  </dgm:ptLst>
  <dgm:cxnLst>
    <dgm:cxn modelId="{DC6B4C8C-B5DB-4BD8-BB42-1D2472FF7C65}" srcId="{597BD59D-F3BC-49A9-9506-0C854B79E1B1}" destId="{449AD7AD-041A-45C9-95F1-5D82C04EE6CB}" srcOrd="8" destOrd="0" parTransId="{1AD30DD1-0EE7-474E-8148-291A6CBD11F9}" sibTransId="{FF75F040-24DF-4D9F-BE70-508F8E2C15F2}"/>
    <dgm:cxn modelId="{4BC8E83C-844A-4765-818F-EA456D0D9136}" srcId="{597BD59D-F3BC-49A9-9506-0C854B79E1B1}" destId="{6451C3E3-913C-4F99-AA3E-8FA8AFFF6C69}" srcOrd="3" destOrd="0" parTransId="{03101280-21C7-4A24-B6C9-8E3A1FECBC14}" sibTransId="{E977F19F-D5D0-4B61-A278-A431F07412D4}"/>
    <dgm:cxn modelId="{B39A07D0-B0F9-4098-AA41-DC08680023C3}" type="presOf" srcId="{449AD7AD-041A-45C9-95F1-5D82C04EE6CB}" destId="{FBE5DC1E-BFA6-41A2-AA97-1EA6376D1670}" srcOrd="0" destOrd="0" presId="urn:microsoft.com/office/officeart/2005/8/layout/vList5"/>
    <dgm:cxn modelId="{B687D6CB-607F-405F-A390-C5DC6E30575F}" type="presOf" srcId="{1912C740-6B02-40A4-A567-05644AF79389}" destId="{E5D26196-CEE5-460E-9D36-DB8E32FCDFE7}" srcOrd="0" destOrd="0" presId="urn:microsoft.com/office/officeart/2005/8/layout/vList5"/>
    <dgm:cxn modelId="{FDCF90E9-B93E-4481-AF12-A58505C07ABA}" type="presOf" srcId="{D5003DCF-DDDB-4628-8C06-868267360169}" destId="{F88CF176-34E5-47C0-95FB-3B2C12A9909E}" srcOrd="0" destOrd="0" presId="urn:microsoft.com/office/officeart/2005/8/layout/vList5"/>
    <dgm:cxn modelId="{A5C301B4-154F-44C2-9BB6-29424E72EFE0}" type="presOf" srcId="{6451C3E3-913C-4F99-AA3E-8FA8AFFF6C69}" destId="{D4253ECF-3384-49A8-A0B7-1B2B331FF943}" srcOrd="0" destOrd="0" presId="urn:microsoft.com/office/officeart/2005/8/layout/vList5"/>
    <dgm:cxn modelId="{9E91DD25-B288-4471-B032-D4B66ACCED76}" type="presOf" srcId="{6A26B64B-8B05-4AB5-A893-4700143ED643}" destId="{3C40E412-E554-48CF-BABF-8A6F3B0AC238}" srcOrd="0" destOrd="0" presId="urn:microsoft.com/office/officeart/2005/8/layout/vList5"/>
    <dgm:cxn modelId="{C98CBBD3-D769-4721-AD46-9114B7D3166A}" srcId="{597BD59D-F3BC-49A9-9506-0C854B79E1B1}" destId="{E1E1A0E1-D865-448F-BE80-D74629407F1B}" srcOrd="6" destOrd="0" parTransId="{B1E5B307-36FC-4EC5-ABA0-63913E1942AB}" sibTransId="{23D87016-E7AD-4F0D-886F-4F8E7E74648D}"/>
    <dgm:cxn modelId="{FEB5957A-1963-4EE3-990C-149AA1020BAA}" type="presOf" srcId="{E1E1A0E1-D865-448F-BE80-D74629407F1B}" destId="{BC88201D-562B-497A-A9BD-CB1E795849EA}" srcOrd="0" destOrd="0" presId="urn:microsoft.com/office/officeart/2005/8/layout/vList5"/>
    <dgm:cxn modelId="{603BB9A2-4E3A-42F1-8FA9-9AC28E183C30}" type="presOf" srcId="{AF82319E-2884-48D9-B64D-7496B9DD09CB}" destId="{832A5A86-1082-4181-ACE7-CB41823AA72D}" srcOrd="0" destOrd="0" presId="urn:microsoft.com/office/officeart/2005/8/layout/vList5"/>
    <dgm:cxn modelId="{788B101B-F490-41EB-96D2-EAE3AC188768}" srcId="{597BD59D-F3BC-49A9-9506-0C854B79E1B1}" destId="{1912C740-6B02-40A4-A567-05644AF79389}" srcOrd="4" destOrd="0" parTransId="{A9E95D17-4379-4CC1-A1CD-85B9264E62A7}" sibTransId="{6DF599E1-8AF7-4B57-96CF-DFC26451FAB7}"/>
    <dgm:cxn modelId="{1C4CD63D-BF04-4AED-9B80-E4ED35DA4242}" type="presOf" srcId="{2E8EC03D-6A59-40B5-8F42-FDDE2A0A91DE}" destId="{2C35FE48-0507-4437-AEAE-D431CC80A620}" srcOrd="0" destOrd="0" presId="urn:microsoft.com/office/officeart/2005/8/layout/vList5"/>
    <dgm:cxn modelId="{E6BB4A09-9017-46CC-8DCF-8FEA61AB4C3E}" type="presOf" srcId="{412B42E3-2AAF-4EA5-B288-E407DE9F524C}" destId="{B8F10DCD-A286-4114-B792-360E972CDD58}" srcOrd="0" destOrd="0" presId="urn:microsoft.com/office/officeart/2005/8/layout/vList5"/>
    <dgm:cxn modelId="{34023791-8284-4DC1-A0D0-52A6B99933F5}" type="presOf" srcId="{8DAD4B57-7292-481F-8BEF-91422DDB7D00}" destId="{767DBF13-2252-4131-A4E1-1252680A7D47}" srcOrd="0" destOrd="0" presId="urn:microsoft.com/office/officeart/2005/8/layout/vList5"/>
    <dgm:cxn modelId="{B8141316-327F-464C-A172-A35C09AFAE1D}" srcId="{597BD59D-F3BC-49A9-9506-0C854B79E1B1}" destId="{D5003DCF-DDDB-4628-8C06-868267360169}" srcOrd="1" destOrd="0" parTransId="{6DF7417F-F147-4CB0-B1AA-4FDAB1DEA0BC}" sibTransId="{FBE93BCF-EFBC-4381-923C-F5543E35BD72}"/>
    <dgm:cxn modelId="{5B722496-CE09-4C03-91F9-2B56C393C32C}" srcId="{597BD59D-F3BC-49A9-9506-0C854B79E1B1}" destId="{66AA232F-B487-4A7D-BAF9-D355AE4E94A4}" srcOrd="7" destOrd="0" parTransId="{3F08055E-AFBA-4630-8776-A24D077D457B}" sibTransId="{5291108E-15C3-40D3-90CF-E863D3DD4BCA}"/>
    <dgm:cxn modelId="{B2742366-0FA5-4CF4-B1AE-F07ED4304165}" srcId="{597BD59D-F3BC-49A9-9506-0C854B79E1B1}" destId="{2E8EC03D-6A59-40B5-8F42-FDDE2A0A91DE}" srcOrd="10" destOrd="0" parTransId="{921B8E88-1247-473B-A6F1-3D3EE1466555}" sibTransId="{254F4574-30F3-4BF3-AA30-551EAE9A1708}"/>
    <dgm:cxn modelId="{E71BD33F-E40E-4A0C-81A6-D3A3B851D24F}" srcId="{597BD59D-F3BC-49A9-9506-0C854B79E1B1}" destId="{6F284DC1-0051-4BD9-B7D1-8BF135B1D49D}" srcOrd="2" destOrd="0" parTransId="{D4168709-76AB-4986-8658-4654ABF75F32}" sibTransId="{DF5ED4DA-50E5-4AC4-AAEB-B3C8DCC5B438}"/>
    <dgm:cxn modelId="{BA744E97-53BA-4192-AA5C-F6A67CC39A79}" type="presOf" srcId="{66AA232F-B487-4A7D-BAF9-D355AE4E94A4}" destId="{A665A62F-8D30-4B6E-A3DE-5DEEC64842C1}" srcOrd="0" destOrd="0" presId="urn:microsoft.com/office/officeart/2005/8/layout/vList5"/>
    <dgm:cxn modelId="{E86F987F-36BE-4E08-8393-4D19FA51DA0F}" srcId="{597BD59D-F3BC-49A9-9506-0C854B79E1B1}" destId="{AF82319E-2884-48D9-B64D-7496B9DD09CB}" srcOrd="0" destOrd="0" parTransId="{66F3B072-E043-45D1-A089-1CD4222568EA}" sibTransId="{BAD301AD-77F8-400B-BFD8-AE0B79DD8F40}"/>
    <dgm:cxn modelId="{288432FD-7582-4B74-BE69-5B5D61486224}" type="presOf" srcId="{597BD59D-F3BC-49A9-9506-0C854B79E1B1}" destId="{6AD30060-0558-45BD-A394-E8B89452C48C}" srcOrd="0" destOrd="0" presId="urn:microsoft.com/office/officeart/2005/8/layout/vList5"/>
    <dgm:cxn modelId="{CEFBDB68-3481-486E-82DE-7F15F4F38376}" srcId="{597BD59D-F3BC-49A9-9506-0C854B79E1B1}" destId="{412B42E3-2AAF-4EA5-B288-E407DE9F524C}" srcOrd="11" destOrd="0" parTransId="{EF64D171-88E5-45F2-9C5B-CFCC95A3EA4F}" sibTransId="{0F9E7AA2-9220-475A-9CC7-C3483854CB02}"/>
    <dgm:cxn modelId="{1FA73AD7-21E4-4AFD-88A3-FAD3A7B48A5E}" srcId="{597BD59D-F3BC-49A9-9506-0C854B79E1B1}" destId="{6A26B64B-8B05-4AB5-A893-4700143ED643}" srcOrd="9" destOrd="0" parTransId="{D41394AE-B416-498E-9BBF-068A2FD608D8}" sibTransId="{A47BDD7B-1DDD-4224-ABA0-8442ED754568}"/>
    <dgm:cxn modelId="{126D9B66-E1D5-4225-BE71-EC01A7179AF8}" type="presOf" srcId="{6F284DC1-0051-4BD9-B7D1-8BF135B1D49D}" destId="{8B2DEC9E-154A-4860-821E-66D6570573B5}" srcOrd="0" destOrd="0" presId="urn:microsoft.com/office/officeart/2005/8/layout/vList5"/>
    <dgm:cxn modelId="{2CB48FEF-A4F5-4C41-8C68-478C37CED914}" srcId="{597BD59D-F3BC-49A9-9506-0C854B79E1B1}" destId="{8DAD4B57-7292-481F-8BEF-91422DDB7D00}" srcOrd="5" destOrd="0" parTransId="{785C1C61-FCE8-4621-ABDA-5A79AAD1B3CE}" sibTransId="{052D67CD-29A7-4052-95A7-F434217BF3C9}"/>
    <dgm:cxn modelId="{FBC7D97A-59B5-4EDF-9FBF-711F4427B7B4}" type="presParOf" srcId="{6AD30060-0558-45BD-A394-E8B89452C48C}" destId="{57B7A4F6-6A02-4E00-A6F2-BEC7F48CFD1D}" srcOrd="0" destOrd="0" presId="urn:microsoft.com/office/officeart/2005/8/layout/vList5"/>
    <dgm:cxn modelId="{1AD0760B-8FC2-43E8-BCBF-0C801023C030}" type="presParOf" srcId="{57B7A4F6-6A02-4E00-A6F2-BEC7F48CFD1D}" destId="{832A5A86-1082-4181-ACE7-CB41823AA72D}" srcOrd="0" destOrd="0" presId="urn:microsoft.com/office/officeart/2005/8/layout/vList5"/>
    <dgm:cxn modelId="{86F62B6B-4F69-43C3-80C6-515B2631F390}" type="presParOf" srcId="{6AD30060-0558-45BD-A394-E8B89452C48C}" destId="{6C35BEA1-5C36-42E6-A413-6B86E710D65D}" srcOrd="1" destOrd="0" presId="urn:microsoft.com/office/officeart/2005/8/layout/vList5"/>
    <dgm:cxn modelId="{D37218A7-D5F0-414E-9847-027C1FBF24DB}" type="presParOf" srcId="{6AD30060-0558-45BD-A394-E8B89452C48C}" destId="{7EBCCE6A-54DA-4290-8743-1A63CF982173}" srcOrd="2" destOrd="0" presId="urn:microsoft.com/office/officeart/2005/8/layout/vList5"/>
    <dgm:cxn modelId="{632649CC-189C-43BC-8A25-D586B00A0FEB}" type="presParOf" srcId="{7EBCCE6A-54DA-4290-8743-1A63CF982173}" destId="{F88CF176-34E5-47C0-95FB-3B2C12A9909E}" srcOrd="0" destOrd="0" presId="urn:microsoft.com/office/officeart/2005/8/layout/vList5"/>
    <dgm:cxn modelId="{9EF3D93B-16F2-4722-84E8-023F20D10ECD}" type="presParOf" srcId="{6AD30060-0558-45BD-A394-E8B89452C48C}" destId="{7E3715DD-F14D-4E7D-ABA1-DC1C719E83E6}" srcOrd="3" destOrd="0" presId="urn:microsoft.com/office/officeart/2005/8/layout/vList5"/>
    <dgm:cxn modelId="{49AF5F00-C14D-4D48-8EF8-5FA7A233ABB8}" type="presParOf" srcId="{6AD30060-0558-45BD-A394-E8B89452C48C}" destId="{7F6A4F0B-42A5-4D3B-81EE-481703A4F15B}" srcOrd="4" destOrd="0" presId="urn:microsoft.com/office/officeart/2005/8/layout/vList5"/>
    <dgm:cxn modelId="{1F348EC4-468E-4ABE-9194-D40AB5C7A9B2}" type="presParOf" srcId="{7F6A4F0B-42A5-4D3B-81EE-481703A4F15B}" destId="{8B2DEC9E-154A-4860-821E-66D6570573B5}" srcOrd="0" destOrd="0" presId="urn:microsoft.com/office/officeart/2005/8/layout/vList5"/>
    <dgm:cxn modelId="{8F1747C6-1EC0-4480-BABD-1E6EDDBDC942}" type="presParOf" srcId="{6AD30060-0558-45BD-A394-E8B89452C48C}" destId="{7513A5C2-AE4A-4BD7-B215-9B38431A0362}" srcOrd="5" destOrd="0" presId="urn:microsoft.com/office/officeart/2005/8/layout/vList5"/>
    <dgm:cxn modelId="{86C5F29C-923A-4A55-B652-4CD961B02C65}" type="presParOf" srcId="{6AD30060-0558-45BD-A394-E8B89452C48C}" destId="{41904CB3-5885-4029-9777-8491B11CC2F0}" srcOrd="6" destOrd="0" presId="urn:microsoft.com/office/officeart/2005/8/layout/vList5"/>
    <dgm:cxn modelId="{27C4CA50-A37E-4840-BC1C-0576E9005F36}" type="presParOf" srcId="{41904CB3-5885-4029-9777-8491B11CC2F0}" destId="{D4253ECF-3384-49A8-A0B7-1B2B331FF943}" srcOrd="0" destOrd="0" presId="urn:microsoft.com/office/officeart/2005/8/layout/vList5"/>
    <dgm:cxn modelId="{4A187F0F-2B20-4AF9-A5EE-C51938739F89}" type="presParOf" srcId="{6AD30060-0558-45BD-A394-E8B89452C48C}" destId="{936BDCCD-8C66-439C-94FD-C1832238B4CA}" srcOrd="7" destOrd="0" presId="urn:microsoft.com/office/officeart/2005/8/layout/vList5"/>
    <dgm:cxn modelId="{E960FF31-3519-4704-A263-61C4D323DFB2}" type="presParOf" srcId="{6AD30060-0558-45BD-A394-E8B89452C48C}" destId="{232810D1-A7BE-494C-9A22-B66F19EC3F39}" srcOrd="8" destOrd="0" presId="urn:microsoft.com/office/officeart/2005/8/layout/vList5"/>
    <dgm:cxn modelId="{068F376A-9ECA-4B68-A157-97DB940F005B}" type="presParOf" srcId="{232810D1-A7BE-494C-9A22-B66F19EC3F39}" destId="{E5D26196-CEE5-460E-9D36-DB8E32FCDFE7}" srcOrd="0" destOrd="0" presId="urn:microsoft.com/office/officeart/2005/8/layout/vList5"/>
    <dgm:cxn modelId="{D5E21F9E-32F2-47C5-BE99-DF8D7D456BE0}" type="presParOf" srcId="{6AD30060-0558-45BD-A394-E8B89452C48C}" destId="{681CDEE0-1FB6-4D01-8C19-0E30219EC358}" srcOrd="9" destOrd="0" presId="urn:microsoft.com/office/officeart/2005/8/layout/vList5"/>
    <dgm:cxn modelId="{351CE72C-282E-4E95-9BF8-9B1BFD37E0D5}" type="presParOf" srcId="{6AD30060-0558-45BD-A394-E8B89452C48C}" destId="{E79CEB42-FEA0-460B-B204-7F0D96C67A0A}" srcOrd="10" destOrd="0" presId="urn:microsoft.com/office/officeart/2005/8/layout/vList5"/>
    <dgm:cxn modelId="{2F91A11B-7ACE-48B1-BF9D-416AFEDE1EEA}" type="presParOf" srcId="{E79CEB42-FEA0-460B-B204-7F0D96C67A0A}" destId="{767DBF13-2252-4131-A4E1-1252680A7D47}" srcOrd="0" destOrd="0" presId="urn:microsoft.com/office/officeart/2005/8/layout/vList5"/>
    <dgm:cxn modelId="{E60DA98C-D568-4D52-A403-270277F2AC38}" type="presParOf" srcId="{6AD30060-0558-45BD-A394-E8B89452C48C}" destId="{5AA349F7-0F86-492A-8707-A199B9586B5F}" srcOrd="11" destOrd="0" presId="urn:microsoft.com/office/officeart/2005/8/layout/vList5"/>
    <dgm:cxn modelId="{2459FC24-475F-4AF6-835C-9A86836A702E}" type="presParOf" srcId="{6AD30060-0558-45BD-A394-E8B89452C48C}" destId="{1CA853A7-FD5E-4023-9928-A34347AC8B16}" srcOrd="12" destOrd="0" presId="urn:microsoft.com/office/officeart/2005/8/layout/vList5"/>
    <dgm:cxn modelId="{74DA6687-63BF-4523-B228-F7D483C671D1}" type="presParOf" srcId="{1CA853A7-FD5E-4023-9928-A34347AC8B16}" destId="{BC88201D-562B-497A-A9BD-CB1E795849EA}" srcOrd="0" destOrd="0" presId="urn:microsoft.com/office/officeart/2005/8/layout/vList5"/>
    <dgm:cxn modelId="{A71A68AD-EF24-4142-B28F-3FA2F5713AA0}" type="presParOf" srcId="{6AD30060-0558-45BD-A394-E8B89452C48C}" destId="{B9E29F06-524F-4AB7-800E-9ABF4BCDCA26}" srcOrd="13" destOrd="0" presId="urn:microsoft.com/office/officeart/2005/8/layout/vList5"/>
    <dgm:cxn modelId="{26D6C557-E3C6-4C05-B31E-50AD883F28BD}" type="presParOf" srcId="{6AD30060-0558-45BD-A394-E8B89452C48C}" destId="{015A6860-DDB7-4524-BEA9-81A4747622A6}" srcOrd="14" destOrd="0" presId="urn:microsoft.com/office/officeart/2005/8/layout/vList5"/>
    <dgm:cxn modelId="{FE670B88-0DAC-41DB-A212-D95B16E8C22E}" type="presParOf" srcId="{015A6860-DDB7-4524-BEA9-81A4747622A6}" destId="{A665A62F-8D30-4B6E-A3DE-5DEEC64842C1}" srcOrd="0" destOrd="0" presId="urn:microsoft.com/office/officeart/2005/8/layout/vList5"/>
    <dgm:cxn modelId="{67B6B50D-AA68-4FF5-A6BF-516289764721}" type="presParOf" srcId="{6AD30060-0558-45BD-A394-E8B89452C48C}" destId="{28A05D23-A791-4E68-B9C2-D413A38C1D5B}" srcOrd="15" destOrd="0" presId="urn:microsoft.com/office/officeart/2005/8/layout/vList5"/>
    <dgm:cxn modelId="{3F2BCECA-8F5D-49CA-94D8-28FD70DA63F3}" type="presParOf" srcId="{6AD30060-0558-45BD-A394-E8B89452C48C}" destId="{04CE5BCC-BBF0-4223-943F-6215428FB7B0}" srcOrd="16" destOrd="0" presId="urn:microsoft.com/office/officeart/2005/8/layout/vList5"/>
    <dgm:cxn modelId="{21DDF35B-5E24-4FCA-9E2F-84E6174AFE75}" type="presParOf" srcId="{04CE5BCC-BBF0-4223-943F-6215428FB7B0}" destId="{FBE5DC1E-BFA6-41A2-AA97-1EA6376D1670}" srcOrd="0" destOrd="0" presId="urn:microsoft.com/office/officeart/2005/8/layout/vList5"/>
    <dgm:cxn modelId="{A5E76F4B-9826-4506-9EB8-47B0FEC3787B}" type="presParOf" srcId="{6AD30060-0558-45BD-A394-E8B89452C48C}" destId="{023FFD64-9CE4-46BF-9A8D-EC2E29D7548E}" srcOrd="17" destOrd="0" presId="urn:microsoft.com/office/officeart/2005/8/layout/vList5"/>
    <dgm:cxn modelId="{CD48540C-554A-4CC6-B661-068257B7B473}" type="presParOf" srcId="{6AD30060-0558-45BD-A394-E8B89452C48C}" destId="{97269EDB-D409-441B-AE58-B236090420DF}" srcOrd="18" destOrd="0" presId="urn:microsoft.com/office/officeart/2005/8/layout/vList5"/>
    <dgm:cxn modelId="{E684A7F7-8D56-4EA8-8E8C-8C879E8C174A}" type="presParOf" srcId="{97269EDB-D409-441B-AE58-B236090420DF}" destId="{3C40E412-E554-48CF-BABF-8A6F3B0AC238}" srcOrd="0" destOrd="0" presId="urn:microsoft.com/office/officeart/2005/8/layout/vList5"/>
    <dgm:cxn modelId="{2352A30E-FB53-46FC-AD37-CBFA96890E60}" type="presParOf" srcId="{6AD30060-0558-45BD-A394-E8B89452C48C}" destId="{3BF48C84-DCB4-4F1D-AE60-0348F0A4BB26}" srcOrd="19" destOrd="0" presId="urn:microsoft.com/office/officeart/2005/8/layout/vList5"/>
    <dgm:cxn modelId="{AD93F439-8B8B-4AE9-9E6C-E210A4869253}" type="presParOf" srcId="{6AD30060-0558-45BD-A394-E8B89452C48C}" destId="{A6673A87-8D91-46FC-8882-CC9EA1E91C29}" srcOrd="20" destOrd="0" presId="urn:microsoft.com/office/officeart/2005/8/layout/vList5"/>
    <dgm:cxn modelId="{1F0A848B-0E37-4BC7-893F-EB93BEE69280}" type="presParOf" srcId="{A6673A87-8D91-46FC-8882-CC9EA1E91C29}" destId="{2C35FE48-0507-4437-AEAE-D431CC80A620}" srcOrd="0" destOrd="0" presId="urn:microsoft.com/office/officeart/2005/8/layout/vList5"/>
    <dgm:cxn modelId="{DEF208B9-98F7-4A04-90A3-807C22FD546A}" type="presParOf" srcId="{6AD30060-0558-45BD-A394-E8B89452C48C}" destId="{3040686A-9742-4EA4-9FF9-2627396BC138}" srcOrd="21" destOrd="0" presId="urn:microsoft.com/office/officeart/2005/8/layout/vList5"/>
    <dgm:cxn modelId="{3145B60A-50B1-4B2A-962F-C3444FFE65BC}" type="presParOf" srcId="{6AD30060-0558-45BD-A394-E8B89452C48C}" destId="{A23550DB-7A24-416E-91AC-1DDF2CB91DA1}" srcOrd="22" destOrd="0" presId="urn:microsoft.com/office/officeart/2005/8/layout/vList5"/>
    <dgm:cxn modelId="{D75004C4-859E-4C75-8BA2-37F98DD45489}" type="presParOf" srcId="{A23550DB-7A24-416E-91AC-1DDF2CB91DA1}" destId="{B8F10DCD-A286-4114-B792-360E972CDD58}"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C20241-B3E0-4F84-AB29-C0F468656BFD}" type="doc">
      <dgm:prSet loTypeId="urn:microsoft.com/office/officeart/2005/8/layout/vList5" loCatId="list" qsTypeId="urn:microsoft.com/office/officeart/2005/8/quickstyle/simple1" qsCatId="simple" csTypeId="urn:microsoft.com/office/officeart/2005/8/colors/accent3_1" csCatId="accent3"/>
      <dgm:spPr/>
      <dgm:t>
        <a:bodyPr/>
        <a:lstStyle/>
        <a:p>
          <a:endParaRPr lang="en-US"/>
        </a:p>
      </dgm:t>
    </dgm:pt>
    <dgm:pt modelId="{5C675958-7BDC-4753-B52F-8E92A944E643}">
      <dgm:prSet/>
      <dgm:spPr/>
      <dgm:t>
        <a:bodyPr/>
        <a:lstStyle/>
        <a:p>
          <a:pPr rtl="0"/>
          <a:r>
            <a:rPr lang="en-US" b="0" dirty="0" smtClean="0"/>
            <a:t>Trustworthy</a:t>
          </a:r>
          <a:endParaRPr lang="en-US" b="0" dirty="0"/>
        </a:p>
      </dgm:t>
    </dgm:pt>
    <dgm:pt modelId="{D44F95E7-F800-48B6-80CA-748A3ED03E4A}" type="parTrans" cxnId="{E98E302A-D4BD-4DB6-935A-386768329626}">
      <dgm:prSet/>
      <dgm:spPr/>
      <dgm:t>
        <a:bodyPr/>
        <a:lstStyle/>
        <a:p>
          <a:endParaRPr lang="en-US"/>
        </a:p>
      </dgm:t>
    </dgm:pt>
    <dgm:pt modelId="{C273201B-3754-4594-B53E-1A42C4977C71}" type="sibTrans" cxnId="{E98E302A-D4BD-4DB6-935A-386768329626}">
      <dgm:prSet/>
      <dgm:spPr/>
      <dgm:t>
        <a:bodyPr/>
        <a:lstStyle/>
        <a:p>
          <a:endParaRPr lang="en-US"/>
        </a:p>
      </dgm:t>
    </dgm:pt>
    <dgm:pt modelId="{C0784E99-9E12-41DD-BE64-BEFEE040B857}">
      <dgm:prSet/>
      <dgm:spPr/>
      <dgm:t>
        <a:bodyPr/>
        <a:lstStyle/>
        <a:p>
          <a:pPr rtl="0"/>
          <a:r>
            <a:rPr lang="en-US" dirty="0" smtClean="0"/>
            <a:t>Loyal</a:t>
          </a:r>
          <a:endParaRPr lang="en-US" dirty="0"/>
        </a:p>
      </dgm:t>
    </dgm:pt>
    <dgm:pt modelId="{FC1791E8-A4DA-4ABB-9DA7-20F68012DBEB}" type="parTrans" cxnId="{3C61CE21-34CB-4A86-A6F5-5A6D1FA640BA}">
      <dgm:prSet/>
      <dgm:spPr/>
      <dgm:t>
        <a:bodyPr/>
        <a:lstStyle/>
        <a:p>
          <a:endParaRPr lang="en-US"/>
        </a:p>
      </dgm:t>
    </dgm:pt>
    <dgm:pt modelId="{AAD23829-AF10-49B0-8262-9D3F1B261FD5}" type="sibTrans" cxnId="{3C61CE21-34CB-4A86-A6F5-5A6D1FA640BA}">
      <dgm:prSet/>
      <dgm:spPr/>
      <dgm:t>
        <a:bodyPr/>
        <a:lstStyle/>
        <a:p>
          <a:endParaRPr lang="en-US"/>
        </a:p>
      </dgm:t>
    </dgm:pt>
    <dgm:pt modelId="{BB2A62C2-3D39-4424-987E-F49E0F933494}">
      <dgm:prSet/>
      <dgm:spPr/>
      <dgm:t>
        <a:bodyPr/>
        <a:lstStyle/>
        <a:p>
          <a:pPr rtl="0"/>
          <a:r>
            <a:rPr lang="en-US" dirty="0" smtClean="0"/>
            <a:t>Helpful</a:t>
          </a:r>
          <a:endParaRPr lang="en-US" dirty="0"/>
        </a:p>
      </dgm:t>
    </dgm:pt>
    <dgm:pt modelId="{B95DE4A2-3B49-436D-8A5E-A41F37A093AD}" type="parTrans" cxnId="{6DB416C0-8DF2-46F7-AA3C-EC2CA2DD90B2}">
      <dgm:prSet/>
      <dgm:spPr/>
      <dgm:t>
        <a:bodyPr/>
        <a:lstStyle/>
        <a:p>
          <a:endParaRPr lang="en-US"/>
        </a:p>
      </dgm:t>
    </dgm:pt>
    <dgm:pt modelId="{2A9B5B83-8ED3-4197-B337-3316431CDCC1}" type="sibTrans" cxnId="{6DB416C0-8DF2-46F7-AA3C-EC2CA2DD90B2}">
      <dgm:prSet/>
      <dgm:spPr/>
      <dgm:t>
        <a:bodyPr/>
        <a:lstStyle/>
        <a:p>
          <a:endParaRPr lang="en-US"/>
        </a:p>
      </dgm:t>
    </dgm:pt>
    <dgm:pt modelId="{88BEE724-F5F8-4A31-A046-6C62D57A93AE}">
      <dgm:prSet/>
      <dgm:spPr/>
      <dgm:t>
        <a:bodyPr/>
        <a:lstStyle/>
        <a:p>
          <a:pPr rtl="0"/>
          <a:r>
            <a:rPr lang="en-US" dirty="0" smtClean="0"/>
            <a:t>Friendly</a:t>
          </a:r>
          <a:endParaRPr lang="en-US" dirty="0"/>
        </a:p>
      </dgm:t>
    </dgm:pt>
    <dgm:pt modelId="{2C3CEF48-FD7F-4B71-9ADD-FAB75B56106C}" type="parTrans" cxnId="{BE9F6853-56B5-4FC4-B57E-5F4E7E7665D8}">
      <dgm:prSet/>
      <dgm:spPr/>
      <dgm:t>
        <a:bodyPr/>
        <a:lstStyle/>
        <a:p>
          <a:endParaRPr lang="en-US"/>
        </a:p>
      </dgm:t>
    </dgm:pt>
    <dgm:pt modelId="{136E093B-4B3C-4171-9EE0-6A2033C47E96}" type="sibTrans" cxnId="{BE9F6853-56B5-4FC4-B57E-5F4E7E7665D8}">
      <dgm:prSet/>
      <dgm:spPr/>
      <dgm:t>
        <a:bodyPr/>
        <a:lstStyle/>
        <a:p>
          <a:endParaRPr lang="en-US"/>
        </a:p>
      </dgm:t>
    </dgm:pt>
    <dgm:pt modelId="{5431540D-AA96-4F1B-B9BE-E28214EAF83C}">
      <dgm:prSet/>
      <dgm:spPr/>
      <dgm:t>
        <a:bodyPr/>
        <a:lstStyle/>
        <a:p>
          <a:pPr rtl="0"/>
          <a:r>
            <a:rPr lang="en-US" dirty="0" smtClean="0"/>
            <a:t>Courteous</a:t>
          </a:r>
          <a:endParaRPr lang="en-US" dirty="0"/>
        </a:p>
      </dgm:t>
    </dgm:pt>
    <dgm:pt modelId="{86FBD723-6011-4F9E-B9E1-1284B5FA170F}" type="parTrans" cxnId="{2A8B70E2-55E7-4467-886A-D5E019C3BF86}">
      <dgm:prSet/>
      <dgm:spPr/>
      <dgm:t>
        <a:bodyPr/>
        <a:lstStyle/>
        <a:p>
          <a:endParaRPr lang="en-US"/>
        </a:p>
      </dgm:t>
    </dgm:pt>
    <dgm:pt modelId="{D64E5441-322C-4E64-A252-62DD2902E050}" type="sibTrans" cxnId="{2A8B70E2-55E7-4467-886A-D5E019C3BF86}">
      <dgm:prSet/>
      <dgm:spPr/>
      <dgm:t>
        <a:bodyPr/>
        <a:lstStyle/>
        <a:p>
          <a:endParaRPr lang="en-US"/>
        </a:p>
      </dgm:t>
    </dgm:pt>
    <dgm:pt modelId="{A88CA21D-9660-4673-8C4E-BB665DA1FD6A}">
      <dgm:prSet/>
      <dgm:spPr/>
      <dgm:t>
        <a:bodyPr/>
        <a:lstStyle/>
        <a:p>
          <a:pPr rtl="0"/>
          <a:r>
            <a:rPr lang="en-US" dirty="0" smtClean="0"/>
            <a:t>Kind</a:t>
          </a:r>
          <a:endParaRPr lang="en-US" dirty="0"/>
        </a:p>
      </dgm:t>
    </dgm:pt>
    <dgm:pt modelId="{03396C82-91A3-460F-A15D-4B5BA4FF5C1C}" type="parTrans" cxnId="{BE8E58C4-1172-4C00-9DD5-247DB8118F7E}">
      <dgm:prSet/>
      <dgm:spPr/>
      <dgm:t>
        <a:bodyPr/>
        <a:lstStyle/>
        <a:p>
          <a:endParaRPr lang="en-US"/>
        </a:p>
      </dgm:t>
    </dgm:pt>
    <dgm:pt modelId="{40BFEEC1-D28A-4B5D-9858-3EC9F346E579}" type="sibTrans" cxnId="{BE8E58C4-1172-4C00-9DD5-247DB8118F7E}">
      <dgm:prSet/>
      <dgm:spPr/>
      <dgm:t>
        <a:bodyPr/>
        <a:lstStyle/>
        <a:p>
          <a:endParaRPr lang="en-US"/>
        </a:p>
      </dgm:t>
    </dgm:pt>
    <dgm:pt modelId="{3775D85D-BD3B-46BA-A83B-301E8A87360F}">
      <dgm:prSet/>
      <dgm:spPr/>
      <dgm:t>
        <a:bodyPr/>
        <a:lstStyle/>
        <a:p>
          <a:pPr rtl="0"/>
          <a:r>
            <a:rPr lang="en-US" dirty="0" smtClean="0"/>
            <a:t>Obedient</a:t>
          </a:r>
          <a:endParaRPr lang="en-US" dirty="0"/>
        </a:p>
      </dgm:t>
    </dgm:pt>
    <dgm:pt modelId="{7DE1FB49-62A7-42CD-A35C-4BECC4CB03F1}" type="parTrans" cxnId="{6162B6E7-5E1E-4B72-AC03-ADF3A56B0D27}">
      <dgm:prSet/>
      <dgm:spPr/>
      <dgm:t>
        <a:bodyPr/>
        <a:lstStyle/>
        <a:p>
          <a:endParaRPr lang="en-US"/>
        </a:p>
      </dgm:t>
    </dgm:pt>
    <dgm:pt modelId="{681C3DC2-5363-450C-9305-72B9A04C2449}" type="sibTrans" cxnId="{6162B6E7-5E1E-4B72-AC03-ADF3A56B0D27}">
      <dgm:prSet/>
      <dgm:spPr/>
      <dgm:t>
        <a:bodyPr/>
        <a:lstStyle/>
        <a:p>
          <a:endParaRPr lang="en-US"/>
        </a:p>
      </dgm:t>
    </dgm:pt>
    <dgm:pt modelId="{2433D3E6-9C6F-4C0B-8AAA-4760EA0D4796}">
      <dgm:prSet/>
      <dgm:spPr/>
      <dgm:t>
        <a:bodyPr/>
        <a:lstStyle/>
        <a:p>
          <a:pPr rtl="0"/>
          <a:r>
            <a:rPr lang="en-US" dirty="0" smtClean="0"/>
            <a:t>Cheerful</a:t>
          </a:r>
          <a:endParaRPr lang="en-US" dirty="0"/>
        </a:p>
      </dgm:t>
    </dgm:pt>
    <dgm:pt modelId="{96FE8F6E-7C2E-4117-8F44-132DAA504849}" type="parTrans" cxnId="{B4B6E93E-C73E-4518-8541-2FEC851493CB}">
      <dgm:prSet/>
      <dgm:spPr/>
      <dgm:t>
        <a:bodyPr/>
        <a:lstStyle/>
        <a:p>
          <a:endParaRPr lang="en-US"/>
        </a:p>
      </dgm:t>
    </dgm:pt>
    <dgm:pt modelId="{01A170DE-9112-465A-ADFF-A0345C4E0CEA}" type="sibTrans" cxnId="{B4B6E93E-C73E-4518-8541-2FEC851493CB}">
      <dgm:prSet/>
      <dgm:spPr/>
      <dgm:t>
        <a:bodyPr/>
        <a:lstStyle/>
        <a:p>
          <a:endParaRPr lang="en-US"/>
        </a:p>
      </dgm:t>
    </dgm:pt>
    <dgm:pt modelId="{4BDF25AF-31E2-47A0-83D2-ECC8FDCE0314}">
      <dgm:prSet/>
      <dgm:spPr/>
      <dgm:t>
        <a:bodyPr/>
        <a:lstStyle/>
        <a:p>
          <a:pPr rtl="0"/>
          <a:r>
            <a:rPr lang="en-US" dirty="0" smtClean="0"/>
            <a:t>Thrifty</a:t>
          </a:r>
          <a:endParaRPr lang="en-US" dirty="0"/>
        </a:p>
      </dgm:t>
    </dgm:pt>
    <dgm:pt modelId="{07B3B5CD-2643-4925-A909-2BB0E927CF78}" type="parTrans" cxnId="{DB51F77C-1C9E-4660-810B-B1CBBD2B01C5}">
      <dgm:prSet/>
      <dgm:spPr/>
      <dgm:t>
        <a:bodyPr/>
        <a:lstStyle/>
        <a:p>
          <a:endParaRPr lang="en-US"/>
        </a:p>
      </dgm:t>
    </dgm:pt>
    <dgm:pt modelId="{48969B91-130F-44C9-8DFB-968EC64BEE4D}" type="sibTrans" cxnId="{DB51F77C-1C9E-4660-810B-B1CBBD2B01C5}">
      <dgm:prSet/>
      <dgm:spPr/>
      <dgm:t>
        <a:bodyPr/>
        <a:lstStyle/>
        <a:p>
          <a:endParaRPr lang="en-US"/>
        </a:p>
      </dgm:t>
    </dgm:pt>
    <dgm:pt modelId="{9AAA66D7-AE46-488F-9017-BC676AEC6B8D}">
      <dgm:prSet/>
      <dgm:spPr/>
      <dgm:t>
        <a:bodyPr/>
        <a:lstStyle/>
        <a:p>
          <a:pPr rtl="0"/>
          <a:r>
            <a:rPr lang="en-US" dirty="0" smtClean="0"/>
            <a:t>Brave</a:t>
          </a:r>
          <a:endParaRPr lang="en-US" dirty="0"/>
        </a:p>
      </dgm:t>
    </dgm:pt>
    <dgm:pt modelId="{59FF6388-CBC4-4658-96DA-B8F0A052AAC8}" type="parTrans" cxnId="{C4B654C7-B9A4-445B-951A-1085E5F33DBA}">
      <dgm:prSet/>
      <dgm:spPr/>
      <dgm:t>
        <a:bodyPr/>
        <a:lstStyle/>
        <a:p>
          <a:endParaRPr lang="en-US"/>
        </a:p>
      </dgm:t>
    </dgm:pt>
    <dgm:pt modelId="{2B0BC55B-47CA-4A9A-A4FE-DF2251A4D4DF}" type="sibTrans" cxnId="{C4B654C7-B9A4-445B-951A-1085E5F33DBA}">
      <dgm:prSet/>
      <dgm:spPr/>
      <dgm:t>
        <a:bodyPr/>
        <a:lstStyle/>
        <a:p>
          <a:endParaRPr lang="en-US"/>
        </a:p>
      </dgm:t>
    </dgm:pt>
    <dgm:pt modelId="{87E8C7FB-19E1-402B-BE6B-42FD03A75BAF}">
      <dgm:prSet/>
      <dgm:spPr/>
      <dgm:t>
        <a:bodyPr/>
        <a:lstStyle/>
        <a:p>
          <a:pPr rtl="0"/>
          <a:r>
            <a:rPr lang="en-US" dirty="0" smtClean="0"/>
            <a:t>Clean</a:t>
          </a:r>
          <a:endParaRPr lang="en-US" dirty="0"/>
        </a:p>
      </dgm:t>
    </dgm:pt>
    <dgm:pt modelId="{4608138B-D057-4D46-8483-AD3DDC05B599}" type="parTrans" cxnId="{EBCD49E8-0B7D-4FA2-9115-85656F68FBBC}">
      <dgm:prSet/>
      <dgm:spPr/>
      <dgm:t>
        <a:bodyPr/>
        <a:lstStyle/>
        <a:p>
          <a:endParaRPr lang="en-US"/>
        </a:p>
      </dgm:t>
    </dgm:pt>
    <dgm:pt modelId="{AE82E41C-5277-40A3-A8CB-5B8C1290E173}" type="sibTrans" cxnId="{EBCD49E8-0B7D-4FA2-9115-85656F68FBBC}">
      <dgm:prSet/>
      <dgm:spPr/>
      <dgm:t>
        <a:bodyPr/>
        <a:lstStyle/>
        <a:p>
          <a:endParaRPr lang="en-US"/>
        </a:p>
      </dgm:t>
    </dgm:pt>
    <dgm:pt modelId="{5EBAA142-B617-4779-80F3-BC87C96D8198}">
      <dgm:prSet/>
      <dgm:spPr/>
      <dgm:t>
        <a:bodyPr/>
        <a:lstStyle/>
        <a:p>
          <a:pPr rtl="0"/>
          <a:r>
            <a:rPr lang="en-US" dirty="0" smtClean="0"/>
            <a:t>Reverent</a:t>
          </a:r>
          <a:endParaRPr lang="en-US" dirty="0"/>
        </a:p>
      </dgm:t>
    </dgm:pt>
    <dgm:pt modelId="{92F85178-F570-496C-B900-61290E7E42C6}" type="parTrans" cxnId="{C819B705-DAF2-43C0-AD19-6C2D6B30BC9C}">
      <dgm:prSet/>
      <dgm:spPr/>
      <dgm:t>
        <a:bodyPr/>
        <a:lstStyle/>
        <a:p>
          <a:endParaRPr lang="en-US"/>
        </a:p>
      </dgm:t>
    </dgm:pt>
    <dgm:pt modelId="{747B8ED5-5C27-4739-8CC7-F0E716BB9014}" type="sibTrans" cxnId="{C819B705-DAF2-43C0-AD19-6C2D6B30BC9C}">
      <dgm:prSet/>
      <dgm:spPr/>
      <dgm:t>
        <a:bodyPr/>
        <a:lstStyle/>
        <a:p>
          <a:endParaRPr lang="en-US"/>
        </a:p>
      </dgm:t>
    </dgm:pt>
    <dgm:pt modelId="{7150FEC1-48AB-4897-ADA0-115718F73BEE}" type="pres">
      <dgm:prSet presAssocID="{4BC20241-B3E0-4F84-AB29-C0F468656BFD}" presName="Name0" presStyleCnt="0">
        <dgm:presLayoutVars>
          <dgm:dir/>
          <dgm:animLvl val="lvl"/>
          <dgm:resizeHandles val="exact"/>
        </dgm:presLayoutVars>
      </dgm:prSet>
      <dgm:spPr/>
      <dgm:t>
        <a:bodyPr/>
        <a:lstStyle/>
        <a:p>
          <a:endParaRPr lang="en-US"/>
        </a:p>
      </dgm:t>
    </dgm:pt>
    <dgm:pt modelId="{34AE369A-6144-4729-9B5B-A2DE6AC5FA38}" type="pres">
      <dgm:prSet presAssocID="{5C675958-7BDC-4753-B52F-8E92A944E643}" presName="linNode" presStyleCnt="0"/>
      <dgm:spPr/>
      <dgm:t>
        <a:bodyPr/>
        <a:lstStyle/>
        <a:p>
          <a:endParaRPr lang="en-US"/>
        </a:p>
      </dgm:t>
    </dgm:pt>
    <dgm:pt modelId="{191B6E9D-8386-4CDF-9B19-BB70E3E1865C}" type="pres">
      <dgm:prSet presAssocID="{5C675958-7BDC-4753-B52F-8E92A944E643}" presName="parentText" presStyleLbl="node1" presStyleIdx="0" presStyleCnt="12">
        <dgm:presLayoutVars>
          <dgm:chMax val="1"/>
          <dgm:bulletEnabled val="1"/>
        </dgm:presLayoutVars>
      </dgm:prSet>
      <dgm:spPr/>
      <dgm:t>
        <a:bodyPr/>
        <a:lstStyle/>
        <a:p>
          <a:endParaRPr lang="en-US"/>
        </a:p>
      </dgm:t>
    </dgm:pt>
    <dgm:pt modelId="{89D281A7-C8D3-45DC-A3EC-E00FE63E717B}" type="pres">
      <dgm:prSet presAssocID="{C273201B-3754-4594-B53E-1A42C4977C71}" presName="sp" presStyleCnt="0"/>
      <dgm:spPr/>
      <dgm:t>
        <a:bodyPr/>
        <a:lstStyle/>
        <a:p>
          <a:endParaRPr lang="en-US"/>
        </a:p>
      </dgm:t>
    </dgm:pt>
    <dgm:pt modelId="{3DA18616-6671-4D85-A9BE-4F178E38E52D}" type="pres">
      <dgm:prSet presAssocID="{C0784E99-9E12-41DD-BE64-BEFEE040B857}" presName="linNode" presStyleCnt="0"/>
      <dgm:spPr/>
      <dgm:t>
        <a:bodyPr/>
        <a:lstStyle/>
        <a:p>
          <a:endParaRPr lang="en-US"/>
        </a:p>
      </dgm:t>
    </dgm:pt>
    <dgm:pt modelId="{05150A94-B110-4AEA-9C45-2180F86038C2}" type="pres">
      <dgm:prSet presAssocID="{C0784E99-9E12-41DD-BE64-BEFEE040B857}" presName="parentText" presStyleLbl="node1" presStyleIdx="1" presStyleCnt="12">
        <dgm:presLayoutVars>
          <dgm:chMax val="1"/>
          <dgm:bulletEnabled val="1"/>
        </dgm:presLayoutVars>
      </dgm:prSet>
      <dgm:spPr/>
      <dgm:t>
        <a:bodyPr/>
        <a:lstStyle/>
        <a:p>
          <a:endParaRPr lang="en-US"/>
        </a:p>
      </dgm:t>
    </dgm:pt>
    <dgm:pt modelId="{B0C8E466-E172-42DB-A7A1-11E2C59D6F3D}" type="pres">
      <dgm:prSet presAssocID="{AAD23829-AF10-49B0-8262-9D3F1B261FD5}" presName="sp" presStyleCnt="0"/>
      <dgm:spPr/>
      <dgm:t>
        <a:bodyPr/>
        <a:lstStyle/>
        <a:p>
          <a:endParaRPr lang="en-US"/>
        </a:p>
      </dgm:t>
    </dgm:pt>
    <dgm:pt modelId="{01B00A36-5B22-4A3A-A1F0-7C65619CB784}" type="pres">
      <dgm:prSet presAssocID="{BB2A62C2-3D39-4424-987E-F49E0F933494}" presName="linNode" presStyleCnt="0"/>
      <dgm:spPr/>
      <dgm:t>
        <a:bodyPr/>
        <a:lstStyle/>
        <a:p>
          <a:endParaRPr lang="en-US"/>
        </a:p>
      </dgm:t>
    </dgm:pt>
    <dgm:pt modelId="{F3DF1840-AEF1-4285-BDF9-A95C20A9C01D}" type="pres">
      <dgm:prSet presAssocID="{BB2A62C2-3D39-4424-987E-F49E0F933494}" presName="parentText" presStyleLbl="node1" presStyleIdx="2" presStyleCnt="12">
        <dgm:presLayoutVars>
          <dgm:chMax val="1"/>
          <dgm:bulletEnabled val="1"/>
        </dgm:presLayoutVars>
      </dgm:prSet>
      <dgm:spPr/>
      <dgm:t>
        <a:bodyPr/>
        <a:lstStyle/>
        <a:p>
          <a:endParaRPr lang="en-US"/>
        </a:p>
      </dgm:t>
    </dgm:pt>
    <dgm:pt modelId="{E0899568-1540-49E4-9F59-081C4FD7234A}" type="pres">
      <dgm:prSet presAssocID="{2A9B5B83-8ED3-4197-B337-3316431CDCC1}" presName="sp" presStyleCnt="0"/>
      <dgm:spPr/>
      <dgm:t>
        <a:bodyPr/>
        <a:lstStyle/>
        <a:p>
          <a:endParaRPr lang="en-US"/>
        </a:p>
      </dgm:t>
    </dgm:pt>
    <dgm:pt modelId="{E04B4B8B-75B6-4E52-8C6E-3D5D659A5B28}" type="pres">
      <dgm:prSet presAssocID="{88BEE724-F5F8-4A31-A046-6C62D57A93AE}" presName="linNode" presStyleCnt="0"/>
      <dgm:spPr/>
      <dgm:t>
        <a:bodyPr/>
        <a:lstStyle/>
        <a:p>
          <a:endParaRPr lang="en-US"/>
        </a:p>
      </dgm:t>
    </dgm:pt>
    <dgm:pt modelId="{4562E8DA-126C-4C5A-97AB-052AE49C6101}" type="pres">
      <dgm:prSet presAssocID="{88BEE724-F5F8-4A31-A046-6C62D57A93AE}" presName="parentText" presStyleLbl="node1" presStyleIdx="3" presStyleCnt="12">
        <dgm:presLayoutVars>
          <dgm:chMax val="1"/>
          <dgm:bulletEnabled val="1"/>
        </dgm:presLayoutVars>
      </dgm:prSet>
      <dgm:spPr/>
      <dgm:t>
        <a:bodyPr/>
        <a:lstStyle/>
        <a:p>
          <a:endParaRPr lang="en-US"/>
        </a:p>
      </dgm:t>
    </dgm:pt>
    <dgm:pt modelId="{4098D5ED-0F78-4C8A-96CA-D2320AF7A4BA}" type="pres">
      <dgm:prSet presAssocID="{136E093B-4B3C-4171-9EE0-6A2033C47E96}" presName="sp" presStyleCnt="0"/>
      <dgm:spPr/>
      <dgm:t>
        <a:bodyPr/>
        <a:lstStyle/>
        <a:p>
          <a:endParaRPr lang="en-US"/>
        </a:p>
      </dgm:t>
    </dgm:pt>
    <dgm:pt modelId="{4D7C785E-11B9-4B11-9577-02F433FA62C1}" type="pres">
      <dgm:prSet presAssocID="{5431540D-AA96-4F1B-B9BE-E28214EAF83C}" presName="linNode" presStyleCnt="0"/>
      <dgm:spPr/>
      <dgm:t>
        <a:bodyPr/>
        <a:lstStyle/>
        <a:p>
          <a:endParaRPr lang="en-US"/>
        </a:p>
      </dgm:t>
    </dgm:pt>
    <dgm:pt modelId="{568FBB4C-6ECF-479F-B1D4-8262ACED6DB2}" type="pres">
      <dgm:prSet presAssocID="{5431540D-AA96-4F1B-B9BE-E28214EAF83C}" presName="parentText" presStyleLbl="node1" presStyleIdx="4" presStyleCnt="12">
        <dgm:presLayoutVars>
          <dgm:chMax val="1"/>
          <dgm:bulletEnabled val="1"/>
        </dgm:presLayoutVars>
      </dgm:prSet>
      <dgm:spPr/>
      <dgm:t>
        <a:bodyPr/>
        <a:lstStyle/>
        <a:p>
          <a:endParaRPr lang="en-US"/>
        </a:p>
      </dgm:t>
    </dgm:pt>
    <dgm:pt modelId="{004550F3-CB2C-4958-A069-02E458C689D1}" type="pres">
      <dgm:prSet presAssocID="{D64E5441-322C-4E64-A252-62DD2902E050}" presName="sp" presStyleCnt="0"/>
      <dgm:spPr/>
      <dgm:t>
        <a:bodyPr/>
        <a:lstStyle/>
        <a:p>
          <a:endParaRPr lang="en-US"/>
        </a:p>
      </dgm:t>
    </dgm:pt>
    <dgm:pt modelId="{4ACDA1D3-D827-486E-9A9F-064DEC4C5450}" type="pres">
      <dgm:prSet presAssocID="{A88CA21D-9660-4673-8C4E-BB665DA1FD6A}" presName="linNode" presStyleCnt="0"/>
      <dgm:spPr/>
      <dgm:t>
        <a:bodyPr/>
        <a:lstStyle/>
        <a:p>
          <a:endParaRPr lang="en-US"/>
        </a:p>
      </dgm:t>
    </dgm:pt>
    <dgm:pt modelId="{4A548A5C-22F8-4983-B83B-C5FB813B8347}" type="pres">
      <dgm:prSet presAssocID="{A88CA21D-9660-4673-8C4E-BB665DA1FD6A}" presName="parentText" presStyleLbl="node1" presStyleIdx="5" presStyleCnt="12">
        <dgm:presLayoutVars>
          <dgm:chMax val="1"/>
          <dgm:bulletEnabled val="1"/>
        </dgm:presLayoutVars>
      </dgm:prSet>
      <dgm:spPr/>
      <dgm:t>
        <a:bodyPr/>
        <a:lstStyle/>
        <a:p>
          <a:endParaRPr lang="en-US"/>
        </a:p>
      </dgm:t>
    </dgm:pt>
    <dgm:pt modelId="{ACBD84AC-FDC5-465C-8726-BED9C31BB6B3}" type="pres">
      <dgm:prSet presAssocID="{40BFEEC1-D28A-4B5D-9858-3EC9F346E579}" presName="sp" presStyleCnt="0"/>
      <dgm:spPr/>
      <dgm:t>
        <a:bodyPr/>
        <a:lstStyle/>
        <a:p>
          <a:endParaRPr lang="en-US"/>
        </a:p>
      </dgm:t>
    </dgm:pt>
    <dgm:pt modelId="{8545DA0E-6D2F-4415-88A0-1C8534B38E14}" type="pres">
      <dgm:prSet presAssocID="{3775D85D-BD3B-46BA-A83B-301E8A87360F}" presName="linNode" presStyleCnt="0"/>
      <dgm:spPr/>
      <dgm:t>
        <a:bodyPr/>
        <a:lstStyle/>
        <a:p>
          <a:endParaRPr lang="en-US"/>
        </a:p>
      </dgm:t>
    </dgm:pt>
    <dgm:pt modelId="{74D88EFC-2313-4073-9596-4333934F3B10}" type="pres">
      <dgm:prSet presAssocID="{3775D85D-BD3B-46BA-A83B-301E8A87360F}" presName="parentText" presStyleLbl="node1" presStyleIdx="6" presStyleCnt="12">
        <dgm:presLayoutVars>
          <dgm:chMax val="1"/>
          <dgm:bulletEnabled val="1"/>
        </dgm:presLayoutVars>
      </dgm:prSet>
      <dgm:spPr/>
      <dgm:t>
        <a:bodyPr/>
        <a:lstStyle/>
        <a:p>
          <a:endParaRPr lang="en-US"/>
        </a:p>
      </dgm:t>
    </dgm:pt>
    <dgm:pt modelId="{4521418B-ED5F-4B81-9C7E-87BA5EBBC2B0}" type="pres">
      <dgm:prSet presAssocID="{681C3DC2-5363-450C-9305-72B9A04C2449}" presName="sp" presStyleCnt="0"/>
      <dgm:spPr/>
      <dgm:t>
        <a:bodyPr/>
        <a:lstStyle/>
        <a:p>
          <a:endParaRPr lang="en-US"/>
        </a:p>
      </dgm:t>
    </dgm:pt>
    <dgm:pt modelId="{5D7F7914-7885-4693-83E7-29A53DA25F81}" type="pres">
      <dgm:prSet presAssocID="{2433D3E6-9C6F-4C0B-8AAA-4760EA0D4796}" presName="linNode" presStyleCnt="0"/>
      <dgm:spPr/>
      <dgm:t>
        <a:bodyPr/>
        <a:lstStyle/>
        <a:p>
          <a:endParaRPr lang="en-US"/>
        </a:p>
      </dgm:t>
    </dgm:pt>
    <dgm:pt modelId="{0DAAF26D-75D9-4BA3-9A23-A857501C9963}" type="pres">
      <dgm:prSet presAssocID="{2433D3E6-9C6F-4C0B-8AAA-4760EA0D4796}" presName="parentText" presStyleLbl="node1" presStyleIdx="7" presStyleCnt="12">
        <dgm:presLayoutVars>
          <dgm:chMax val="1"/>
          <dgm:bulletEnabled val="1"/>
        </dgm:presLayoutVars>
      </dgm:prSet>
      <dgm:spPr/>
      <dgm:t>
        <a:bodyPr/>
        <a:lstStyle/>
        <a:p>
          <a:endParaRPr lang="en-US"/>
        </a:p>
      </dgm:t>
    </dgm:pt>
    <dgm:pt modelId="{3196FD1E-D2D3-45FF-92E9-0FE98641B778}" type="pres">
      <dgm:prSet presAssocID="{01A170DE-9112-465A-ADFF-A0345C4E0CEA}" presName="sp" presStyleCnt="0"/>
      <dgm:spPr/>
      <dgm:t>
        <a:bodyPr/>
        <a:lstStyle/>
        <a:p>
          <a:endParaRPr lang="en-US"/>
        </a:p>
      </dgm:t>
    </dgm:pt>
    <dgm:pt modelId="{2AF09F8A-09A1-454E-A504-9BDE9FF14EC8}" type="pres">
      <dgm:prSet presAssocID="{4BDF25AF-31E2-47A0-83D2-ECC8FDCE0314}" presName="linNode" presStyleCnt="0"/>
      <dgm:spPr/>
      <dgm:t>
        <a:bodyPr/>
        <a:lstStyle/>
        <a:p>
          <a:endParaRPr lang="en-US"/>
        </a:p>
      </dgm:t>
    </dgm:pt>
    <dgm:pt modelId="{35F05499-5B84-4613-BD6D-83677661655E}" type="pres">
      <dgm:prSet presAssocID="{4BDF25AF-31E2-47A0-83D2-ECC8FDCE0314}" presName="parentText" presStyleLbl="node1" presStyleIdx="8" presStyleCnt="12">
        <dgm:presLayoutVars>
          <dgm:chMax val="1"/>
          <dgm:bulletEnabled val="1"/>
        </dgm:presLayoutVars>
      </dgm:prSet>
      <dgm:spPr/>
      <dgm:t>
        <a:bodyPr/>
        <a:lstStyle/>
        <a:p>
          <a:endParaRPr lang="en-US"/>
        </a:p>
      </dgm:t>
    </dgm:pt>
    <dgm:pt modelId="{A59FF45F-15FF-4FD1-887F-C11B4106BF66}" type="pres">
      <dgm:prSet presAssocID="{48969B91-130F-44C9-8DFB-968EC64BEE4D}" presName="sp" presStyleCnt="0"/>
      <dgm:spPr/>
      <dgm:t>
        <a:bodyPr/>
        <a:lstStyle/>
        <a:p>
          <a:endParaRPr lang="en-US"/>
        </a:p>
      </dgm:t>
    </dgm:pt>
    <dgm:pt modelId="{39BA5690-CEA9-4401-8888-B1A8C6F66040}" type="pres">
      <dgm:prSet presAssocID="{9AAA66D7-AE46-488F-9017-BC676AEC6B8D}" presName="linNode" presStyleCnt="0"/>
      <dgm:spPr/>
      <dgm:t>
        <a:bodyPr/>
        <a:lstStyle/>
        <a:p>
          <a:endParaRPr lang="en-US"/>
        </a:p>
      </dgm:t>
    </dgm:pt>
    <dgm:pt modelId="{F2102883-3B6A-4A7B-9125-2F8082E89CB1}" type="pres">
      <dgm:prSet presAssocID="{9AAA66D7-AE46-488F-9017-BC676AEC6B8D}" presName="parentText" presStyleLbl="node1" presStyleIdx="9" presStyleCnt="12">
        <dgm:presLayoutVars>
          <dgm:chMax val="1"/>
          <dgm:bulletEnabled val="1"/>
        </dgm:presLayoutVars>
      </dgm:prSet>
      <dgm:spPr/>
      <dgm:t>
        <a:bodyPr/>
        <a:lstStyle/>
        <a:p>
          <a:endParaRPr lang="en-US"/>
        </a:p>
      </dgm:t>
    </dgm:pt>
    <dgm:pt modelId="{4F5129B4-AC8A-4991-B828-22E1A9ABDDE3}" type="pres">
      <dgm:prSet presAssocID="{2B0BC55B-47CA-4A9A-A4FE-DF2251A4D4DF}" presName="sp" presStyleCnt="0"/>
      <dgm:spPr/>
      <dgm:t>
        <a:bodyPr/>
        <a:lstStyle/>
        <a:p>
          <a:endParaRPr lang="en-US"/>
        </a:p>
      </dgm:t>
    </dgm:pt>
    <dgm:pt modelId="{52933A0E-207A-40B1-B06A-B6C3A5B682BE}" type="pres">
      <dgm:prSet presAssocID="{87E8C7FB-19E1-402B-BE6B-42FD03A75BAF}" presName="linNode" presStyleCnt="0"/>
      <dgm:spPr/>
      <dgm:t>
        <a:bodyPr/>
        <a:lstStyle/>
        <a:p>
          <a:endParaRPr lang="en-US"/>
        </a:p>
      </dgm:t>
    </dgm:pt>
    <dgm:pt modelId="{3ABDF4E4-74B8-4785-B71E-5724860AC136}" type="pres">
      <dgm:prSet presAssocID="{87E8C7FB-19E1-402B-BE6B-42FD03A75BAF}" presName="parentText" presStyleLbl="node1" presStyleIdx="10" presStyleCnt="12">
        <dgm:presLayoutVars>
          <dgm:chMax val="1"/>
          <dgm:bulletEnabled val="1"/>
        </dgm:presLayoutVars>
      </dgm:prSet>
      <dgm:spPr/>
      <dgm:t>
        <a:bodyPr/>
        <a:lstStyle/>
        <a:p>
          <a:endParaRPr lang="en-US"/>
        </a:p>
      </dgm:t>
    </dgm:pt>
    <dgm:pt modelId="{5E579449-11A3-488B-B39D-E2310D542920}" type="pres">
      <dgm:prSet presAssocID="{AE82E41C-5277-40A3-A8CB-5B8C1290E173}" presName="sp" presStyleCnt="0"/>
      <dgm:spPr/>
      <dgm:t>
        <a:bodyPr/>
        <a:lstStyle/>
        <a:p>
          <a:endParaRPr lang="en-US"/>
        </a:p>
      </dgm:t>
    </dgm:pt>
    <dgm:pt modelId="{5A9CA452-DB41-4EA9-B886-77026ED52C4B}" type="pres">
      <dgm:prSet presAssocID="{5EBAA142-B617-4779-80F3-BC87C96D8198}" presName="linNode" presStyleCnt="0"/>
      <dgm:spPr/>
      <dgm:t>
        <a:bodyPr/>
        <a:lstStyle/>
        <a:p>
          <a:endParaRPr lang="en-US"/>
        </a:p>
      </dgm:t>
    </dgm:pt>
    <dgm:pt modelId="{E54993D3-B7B4-45B6-9E43-57D6E65FFFCB}" type="pres">
      <dgm:prSet presAssocID="{5EBAA142-B617-4779-80F3-BC87C96D8198}" presName="parentText" presStyleLbl="node1" presStyleIdx="11" presStyleCnt="12">
        <dgm:presLayoutVars>
          <dgm:chMax val="1"/>
          <dgm:bulletEnabled val="1"/>
        </dgm:presLayoutVars>
      </dgm:prSet>
      <dgm:spPr/>
      <dgm:t>
        <a:bodyPr/>
        <a:lstStyle/>
        <a:p>
          <a:endParaRPr lang="en-US"/>
        </a:p>
      </dgm:t>
    </dgm:pt>
  </dgm:ptLst>
  <dgm:cxnLst>
    <dgm:cxn modelId="{C4B654C7-B9A4-445B-951A-1085E5F33DBA}" srcId="{4BC20241-B3E0-4F84-AB29-C0F468656BFD}" destId="{9AAA66D7-AE46-488F-9017-BC676AEC6B8D}" srcOrd="9" destOrd="0" parTransId="{59FF6388-CBC4-4658-96DA-B8F0A052AAC8}" sibTransId="{2B0BC55B-47CA-4A9A-A4FE-DF2251A4D4DF}"/>
    <dgm:cxn modelId="{BC6EF8D8-0436-4DAD-8636-2188B3CB0EEF}" type="presOf" srcId="{BB2A62C2-3D39-4424-987E-F49E0F933494}" destId="{F3DF1840-AEF1-4285-BDF9-A95C20A9C01D}" srcOrd="0" destOrd="0" presId="urn:microsoft.com/office/officeart/2005/8/layout/vList5"/>
    <dgm:cxn modelId="{8433E164-115A-4E94-BFE2-C1E42C44F1AA}" type="presOf" srcId="{2433D3E6-9C6F-4C0B-8AAA-4760EA0D4796}" destId="{0DAAF26D-75D9-4BA3-9A23-A857501C9963}" srcOrd="0" destOrd="0" presId="urn:microsoft.com/office/officeart/2005/8/layout/vList5"/>
    <dgm:cxn modelId="{FD0ABDF2-8681-4550-9866-2EF7578D1C1C}" type="presOf" srcId="{A88CA21D-9660-4673-8C4E-BB665DA1FD6A}" destId="{4A548A5C-22F8-4983-B83B-C5FB813B8347}" srcOrd="0" destOrd="0" presId="urn:microsoft.com/office/officeart/2005/8/layout/vList5"/>
    <dgm:cxn modelId="{2A8B70E2-55E7-4467-886A-D5E019C3BF86}" srcId="{4BC20241-B3E0-4F84-AB29-C0F468656BFD}" destId="{5431540D-AA96-4F1B-B9BE-E28214EAF83C}" srcOrd="4" destOrd="0" parTransId="{86FBD723-6011-4F9E-B9E1-1284B5FA170F}" sibTransId="{D64E5441-322C-4E64-A252-62DD2902E050}"/>
    <dgm:cxn modelId="{29F62ECC-8ABC-43F6-ADB9-D81A940D8EF7}" type="presOf" srcId="{87E8C7FB-19E1-402B-BE6B-42FD03A75BAF}" destId="{3ABDF4E4-74B8-4785-B71E-5724860AC136}" srcOrd="0" destOrd="0" presId="urn:microsoft.com/office/officeart/2005/8/layout/vList5"/>
    <dgm:cxn modelId="{C819B705-DAF2-43C0-AD19-6C2D6B30BC9C}" srcId="{4BC20241-B3E0-4F84-AB29-C0F468656BFD}" destId="{5EBAA142-B617-4779-80F3-BC87C96D8198}" srcOrd="11" destOrd="0" parTransId="{92F85178-F570-496C-B900-61290E7E42C6}" sibTransId="{747B8ED5-5C27-4739-8CC7-F0E716BB9014}"/>
    <dgm:cxn modelId="{A27502FB-F33A-40A4-A84A-68FEC39EB8F2}" type="presOf" srcId="{5431540D-AA96-4F1B-B9BE-E28214EAF83C}" destId="{568FBB4C-6ECF-479F-B1D4-8262ACED6DB2}" srcOrd="0" destOrd="0" presId="urn:microsoft.com/office/officeart/2005/8/layout/vList5"/>
    <dgm:cxn modelId="{BE9F6853-56B5-4FC4-B57E-5F4E7E7665D8}" srcId="{4BC20241-B3E0-4F84-AB29-C0F468656BFD}" destId="{88BEE724-F5F8-4A31-A046-6C62D57A93AE}" srcOrd="3" destOrd="0" parTransId="{2C3CEF48-FD7F-4B71-9ADD-FAB75B56106C}" sibTransId="{136E093B-4B3C-4171-9EE0-6A2033C47E96}"/>
    <dgm:cxn modelId="{C8A2A9B8-398D-4C29-9F36-02317985CCDC}" type="presOf" srcId="{C0784E99-9E12-41DD-BE64-BEFEE040B857}" destId="{05150A94-B110-4AEA-9C45-2180F86038C2}" srcOrd="0" destOrd="0" presId="urn:microsoft.com/office/officeart/2005/8/layout/vList5"/>
    <dgm:cxn modelId="{154B7C8F-B19A-464F-BF68-332D86D207A9}" type="presOf" srcId="{9AAA66D7-AE46-488F-9017-BC676AEC6B8D}" destId="{F2102883-3B6A-4A7B-9125-2F8082E89CB1}" srcOrd="0" destOrd="0" presId="urn:microsoft.com/office/officeart/2005/8/layout/vList5"/>
    <dgm:cxn modelId="{B59A1184-60FB-4F1E-AC3D-AD93F7BE961F}" type="presOf" srcId="{4BDF25AF-31E2-47A0-83D2-ECC8FDCE0314}" destId="{35F05499-5B84-4613-BD6D-83677661655E}" srcOrd="0" destOrd="0" presId="urn:microsoft.com/office/officeart/2005/8/layout/vList5"/>
    <dgm:cxn modelId="{7AF6CB20-109F-4C72-A9B8-5E5BF8E5C111}" type="presOf" srcId="{5C675958-7BDC-4753-B52F-8E92A944E643}" destId="{191B6E9D-8386-4CDF-9B19-BB70E3E1865C}" srcOrd="0" destOrd="0" presId="urn:microsoft.com/office/officeart/2005/8/layout/vList5"/>
    <dgm:cxn modelId="{6162B6E7-5E1E-4B72-AC03-ADF3A56B0D27}" srcId="{4BC20241-B3E0-4F84-AB29-C0F468656BFD}" destId="{3775D85D-BD3B-46BA-A83B-301E8A87360F}" srcOrd="6" destOrd="0" parTransId="{7DE1FB49-62A7-42CD-A35C-4BECC4CB03F1}" sibTransId="{681C3DC2-5363-450C-9305-72B9A04C2449}"/>
    <dgm:cxn modelId="{BE8E58C4-1172-4C00-9DD5-247DB8118F7E}" srcId="{4BC20241-B3E0-4F84-AB29-C0F468656BFD}" destId="{A88CA21D-9660-4673-8C4E-BB665DA1FD6A}" srcOrd="5" destOrd="0" parTransId="{03396C82-91A3-460F-A15D-4B5BA4FF5C1C}" sibTransId="{40BFEEC1-D28A-4B5D-9858-3EC9F346E579}"/>
    <dgm:cxn modelId="{3C61CE21-34CB-4A86-A6F5-5A6D1FA640BA}" srcId="{4BC20241-B3E0-4F84-AB29-C0F468656BFD}" destId="{C0784E99-9E12-41DD-BE64-BEFEE040B857}" srcOrd="1" destOrd="0" parTransId="{FC1791E8-A4DA-4ABB-9DA7-20F68012DBEB}" sibTransId="{AAD23829-AF10-49B0-8262-9D3F1B261FD5}"/>
    <dgm:cxn modelId="{B4B6E93E-C73E-4518-8541-2FEC851493CB}" srcId="{4BC20241-B3E0-4F84-AB29-C0F468656BFD}" destId="{2433D3E6-9C6F-4C0B-8AAA-4760EA0D4796}" srcOrd="7" destOrd="0" parTransId="{96FE8F6E-7C2E-4117-8F44-132DAA504849}" sibTransId="{01A170DE-9112-465A-ADFF-A0345C4E0CEA}"/>
    <dgm:cxn modelId="{6DB416C0-8DF2-46F7-AA3C-EC2CA2DD90B2}" srcId="{4BC20241-B3E0-4F84-AB29-C0F468656BFD}" destId="{BB2A62C2-3D39-4424-987E-F49E0F933494}" srcOrd="2" destOrd="0" parTransId="{B95DE4A2-3B49-436D-8A5E-A41F37A093AD}" sibTransId="{2A9B5B83-8ED3-4197-B337-3316431CDCC1}"/>
    <dgm:cxn modelId="{96AF1581-14C7-4115-B107-007A26896B54}" type="presOf" srcId="{3775D85D-BD3B-46BA-A83B-301E8A87360F}" destId="{74D88EFC-2313-4073-9596-4333934F3B10}" srcOrd="0" destOrd="0" presId="urn:microsoft.com/office/officeart/2005/8/layout/vList5"/>
    <dgm:cxn modelId="{C523CC59-817B-4B8F-857B-4907E1B1EBBC}" type="presOf" srcId="{5EBAA142-B617-4779-80F3-BC87C96D8198}" destId="{E54993D3-B7B4-45B6-9E43-57D6E65FFFCB}" srcOrd="0" destOrd="0" presId="urn:microsoft.com/office/officeart/2005/8/layout/vList5"/>
    <dgm:cxn modelId="{CC47CD74-1AD9-4906-8DB0-9F29282D0E93}" type="presOf" srcId="{88BEE724-F5F8-4A31-A046-6C62D57A93AE}" destId="{4562E8DA-126C-4C5A-97AB-052AE49C6101}" srcOrd="0" destOrd="0" presId="urn:microsoft.com/office/officeart/2005/8/layout/vList5"/>
    <dgm:cxn modelId="{F0820C7C-70DD-4783-89AE-76A2208FFD66}" type="presOf" srcId="{4BC20241-B3E0-4F84-AB29-C0F468656BFD}" destId="{7150FEC1-48AB-4897-ADA0-115718F73BEE}" srcOrd="0" destOrd="0" presId="urn:microsoft.com/office/officeart/2005/8/layout/vList5"/>
    <dgm:cxn modelId="{DB51F77C-1C9E-4660-810B-B1CBBD2B01C5}" srcId="{4BC20241-B3E0-4F84-AB29-C0F468656BFD}" destId="{4BDF25AF-31E2-47A0-83D2-ECC8FDCE0314}" srcOrd="8" destOrd="0" parTransId="{07B3B5CD-2643-4925-A909-2BB0E927CF78}" sibTransId="{48969B91-130F-44C9-8DFB-968EC64BEE4D}"/>
    <dgm:cxn modelId="{E98E302A-D4BD-4DB6-935A-386768329626}" srcId="{4BC20241-B3E0-4F84-AB29-C0F468656BFD}" destId="{5C675958-7BDC-4753-B52F-8E92A944E643}" srcOrd="0" destOrd="0" parTransId="{D44F95E7-F800-48B6-80CA-748A3ED03E4A}" sibTransId="{C273201B-3754-4594-B53E-1A42C4977C71}"/>
    <dgm:cxn modelId="{EBCD49E8-0B7D-4FA2-9115-85656F68FBBC}" srcId="{4BC20241-B3E0-4F84-AB29-C0F468656BFD}" destId="{87E8C7FB-19E1-402B-BE6B-42FD03A75BAF}" srcOrd="10" destOrd="0" parTransId="{4608138B-D057-4D46-8483-AD3DDC05B599}" sibTransId="{AE82E41C-5277-40A3-A8CB-5B8C1290E173}"/>
    <dgm:cxn modelId="{B9E1CF69-B0E5-42EC-87FA-9378DC8AFFA3}" type="presParOf" srcId="{7150FEC1-48AB-4897-ADA0-115718F73BEE}" destId="{34AE369A-6144-4729-9B5B-A2DE6AC5FA38}" srcOrd="0" destOrd="0" presId="urn:microsoft.com/office/officeart/2005/8/layout/vList5"/>
    <dgm:cxn modelId="{0239B422-D027-41B4-A8B4-1E28582A266B}" type="presParOf" srcId="{34AE369A-6144-4729-9B5B-A2DE6AC5FA38}" destId="{191B6E9D-8386-4CDF-9B19-BB70E3E1865C}" srcOrd="0" destOrd="0" presId="urn:microsoft.com/office/officeart/2005/8/layout/vList5"/>
    <dgm:cxn modelId="{AEFF7D6D-973F-405F-94F5-780F77DE11EB}" type="presParOf" srcId="{7150FEC1-48AB-4897-ADA0-115718F73BEE}" destId="{89D281A7-C8D3-45DC-A3EC-E00FE63E717B}" srcOrd="1" destOrd="0" presId="urn:microsoft.com/office/officeart/2005/8/layout/vList5"/>
    <dgm:cxn modelId="{5BC345CE-A5A2-43C8-8398-867DED1A5B0C}" type="presParOf" srcId="{7150FEC1-48AB-4897-ADA0-115718F73BEE}" destId="{3DA18616-6671-4D85-A9BE-4F178E38E52D}" srcOrd="2" destOrd="0" presId="urn:microsoft.com/office/officeart/2005/8/layout/vList5"/>
    <dgm:cxn modelId="{2ED9C27E-BC3A-4895-A67F-96847513AEF6}" type="presParOf" srcId="{3DA18616-6671-4D85-A9BE-4F178E38E52D}" destId="{05150A94-B110-4AEA-9C45-2180F86038C2}" srcOrd="0" destOrd="0" presId="urn:microsoft.com/office/officeart/2005/8/layout/vList5"/>
    <dgm:cxn modelId="{EC11CB0A-B4DC-4D9F-8587-4885BF72CC12}" type="presParOf" srcId="{7150FEC1-48AB-4897-ADA0-115718F73BEE}" destId="{B0C8E466-E172-42DB-A7A1-11E2C59D6F3D}" srcOrd="3" destOrd="0" presId="urn:microsoft.com/office/officeart/2005/8/layout/vList5"/>
    <dgm:cxn modelId="{8501956C-B022-4D68-BF7A-1BB8E62DA305}" type="presParOf" srcId="{7150FEC1-48AB-4897-ADA0-115718F73BEE}" destId="{01B00A36-5B22-4A3A-A1F0-7C65619CB784}" srcOrd="4" destOrd="0" presId="urn:microsoft.com/office/officeart/2005/8/layout/vList5"/>
    <dgm:cxn modelId="{5DF43494-8573-4763-8504-C81AFAB59F97}" type="presParOf" srcId="{01B00A36-5B22-4A3A-A1F0-7C65619CB784}" destId="{F3DF1840-AEF1-4285-BDF9-A95C20A9C01D}" srcOrd="0" destOrd="0" presId="urn:microsoft.com/office/officeart/2005/8/layout/vList5"/>
    <dgm:cxn modelId="{E7E5E9C8-A6FB-4AD3-9899-C81D921B1A0F}" type="presParOf" srcId="{7150FEC1-48AB-4897-ADA0-115718F73BEE}" destId="{E0899568-1540-49E4-9F59-081C4FD7234A}" srcOrd="5" destOrd="0" presId="urn:microsoft.com/office/officeart/2005/8/layout/vList5"/>
    <dgm:cxn modelId="{9FFDDC80-68D2-44AA-90AD-ACD7D850CA0B}" type="presParOf" srcId="{7150FEC1-48AB-4897-ADA0-115718F73BEE}" destId="{E04B4B8B-75B6-4E52-8C6E-3D5D659A5B28}" srcOrd="6" destOrd="0" presId="urn:microsoft.com/office/officeart/2005/8/layout/vList5"/>
    <dgm:cxn modelId="{0DBA44DA-0F15-47BC-9303-324834C24EFE}" type="presParOf" srcId="{E04B4B8B-75B6-4E52-8C6E-3D5D659A5B28}" destId="{4562E8DA-126C-4C5A-97AB-052AE49C6101}" srcOrd="0" destOrd="0" presId="urn:microsoft.com/office/officeart/2005/8/layout/vList5"/>
    <dgm:cxn modelId="{FA292CB1-0A24-418D-B0CF-610ACB80476A}" type="presParOf" srcId="{7150FEC1-48AB-4897-ADA0-115718F73BEE}" destId="{4098D5ED-0F78-4C8A-96CA-D2320AF7A4BA}" srcOrd="7" destOrd="0" presId="urn:microsoft.com/office/officeart/2005/8/layout/vList5"/>
    <dgm:cxn modelId="{B124547E-C58F-47E8-81F1-059924DA6550}" type="presParOf" srcId="{7150FEC1-48AB-4897-ADA0-115718F73BEE}" destId="{4D7C785E-11B9-4B11-9577-02F433FA62C1}" srcOrd="8" destOrd="0" presId="urn:microsoft.com/office/officeart/2005/8/layout/vList5"/>
    <dgm:cxn modelId="{B321CD1D-2DA9-4A71-A715-DD4BD380A213}" type="presParOf" srcId="{4D7C785E-11B9-4B11-9577-02F433FA62C1}" destId="{568FBB4C-6ECF-479F-B1D4-8262ACED6DB2}" srcOrd="0" destOrd="0" presId="urn:microsoft.com/office/officeart/2005/8/layout/vList5"/>
    <dgm:cxn modelId="{5EB3C01A-E241-4683-9FDE-58AC50E60423}" type="presParOf" srcId="{7150FEC1-48AB-4897-ADA0-115718F73BEE}" destId="{004550F3-CB2C-4958-A069-02E458C689D1}" srcOrd="9" destOrd="0" presId="urn:microsoft.com/office/officeart/2005/8/layout/vList5"/>
    <dgm:cxn modelId="{D38CD436-D932-4743-855F-AA8AEDAB2834}" type="presParOf" srcId="{7150FEC1-48AB-4897-ADA0-115718F73BEE}" destId="{4ACDA1D3-D827-486E-9A9F-064DEC4C5450}" srcOrd="10" destOrd="0" presId="urn:microsoft.com/office/officeart/2005/8/layout/vList5"/>
    <dgm:cxn modelId="{58B02937-22E5-4EAF-98BE-1939DF3F0B36}" type="presParOf" srcId="{4ACDA1D3-D827-486E-9A9F-064DEC4C5450}" destId="{4A548A5C-22F8-4983-B83B-C5FB813B8347}" srcOrd="0" destOrd="0" presId="urn:microsoft.com/office/officeart/2005/8/layout/vList5"/>
    <dgm:cxn modelId="{EC8E043C-A11C-483F-BC8C-C06D7CF2C61A}" type="presParOf" srcId="{7150FEC1-48AB-4897-ADA0-115718F73BEE}" destId="{ACBD84AC-FDC5-465C-8726-BED9C31BB6B3}" srcOrd="11" destOrd="0" presId="urn:microsoft.com/office/officeart/2005/8/layout/vList5"/>
    <dgm:cxn modelId="{ED670D9E-C60C-4754-BD16-7A338C063C1F}" type="presParOf" srcId="{7150FEC1-48AB-4897-ADA0-115718F73BEE}" destId="{8545DA0E-6D2F-4415-88A0-1C8534B38E14}" srcOrd="12" destOrd="0" presId="urn:microsoft.com/office/officeart/2005/8/layout/vList5"/>
    <dgm:cxn modelId="{F8B24E2F-5B74-428D-9AF6-9114733BEA1D}" type="presParOf" srcId="{8545DA0E-6D2F-4415-88A0-1C8534B38E14}" destId="{74D88EFC-2313-4073-9596-4333934F3B10}" srcOrd="0" destOrd="0" presId="urn:microsoft.com/office/officeart/2005/8/layout/vList5"/>
    <dgm:cxn modelId="{5A9B9825-19BD-4030-97E9-91B124ED7225}" type="presParOf" srcId="{7150FEC1-48AB-4897-ADA0-115718F73BEE}" destId="{4521418B-ED5F-4B81-9C7E-87BA5EBBC2B0}" srcOrd="13" destOrd="0" presId="urn:microsoft.com/office/officeart/2005/8/layout/vList5"/>
    <dgm:cxn modelId="{23A26358-5B6E-40F5-AC78-0234CF956856}" type="presParOf" srcId="{7150FEC1-48AB-4897-ADA0-115718F73BEE}" destId="{5D7F7914-7885-4693-83E7-29A53DA25F81}" srcOrd="14" destOrd="0" presId="urn:microsoft.com/office/officeart/2005/8/layout/vList5"/>
    <dgm:cxn modelId="{FE43F566-4668-422D-8261-49D99CD55E4A}" type="presParOf" srcId="{5D7F7914-7885-4693-83E7-29A53DA25F81}" destId="{0DAAF26D-75D9-4BA3-9A23-A857501C9963}" srcOrd="0" destOrd="0" presId="urn:microsoft.com/office/officeart/2005/8/layout/vList5"/>
    <dgm:cxn modelId="{13C51613-0D55-49BA-93CD-C757BC8E1D5D}" type="presParOf" srcId="{7150FEC1-48AB-4897-ADA0-115718F73BEE}" destId="{3196FD1E-D2D3-45FF-92E9-0FE98641B778}" srcOrd="15" destOrd="0" presId="urn:microsoft.com/office/officeart/2005/8/layout/vList5"/>
    <dgm:cxn modelId="{2288C08A-0E8A-4EDE-B5CA-A7B4880D1A43}" type="presParOf" srcId="{7150FEC1-48AB-4897-ADA0-115718F73BEE}" destId="{2AF09F8A-09A1-454E-A504-9BDE9FF14EC8}" srcOrd="16" destOrd="0" presId="urn:microsoft.com/office/officeart/2005/8/layout/vList5"/>
    <dgm:cxn modelId="{78DEEE5E-614E-498C-B279-2CB642D4EF38}" type="presParOf" srcId="{2AF09F8A-09A1-454E-A504-9BDE9FF14EC8}" destId="{35F05499-5B84-4613-BD6D-83677661655E}" srcOrd="0" destOrd="0" presId="urn:microsoft.com/office/officeart/2005/8/layout/vList5"/>
    <dgm:cxn modelId="{848787A3-7DC2-480D-9D70-9EEEF66DA2BF}" type="presParOf" srcId="{7150FEC1-48AB-4897-ADA0-115718F73BEE}" destId="{A59FF45F-15FF-4FD1-887F-C11B4106BF66}" srcOrd="17" destOrd="0" presId="urn:microsoft.com/office/officeart/2005/8/layout/vList5"/>
    <dgm:cxn modelId="{5D07FFAC-81D9-4C86-B51C-718D6F30591B}" type="presParOf" srcId="{7150FEC1-48AB-4897-ADA0-115718F73BEE}" destId="{39BA5690-CEA9-4401-8888-B1A8C6F66040}" srcOrd="18" destOrd="0" presId="urn:microsoft.com/office/officeart/2005/8/layout/vList5"/>
    <dgm:cxn modelId="{8BD9EC5B-8437-453B-9FB6-88B5F59B86BE}" type="presParOf" srcId="{39BA5690-CEA9-4401-8888-B1A8C6F66040}" destId="{F2102883-3B6A-4A7B-9125-2F8082E89CB1}" srcOrd="0" destOrd="0" presId="urn:microsoft.com/office/officeart/2005/8/layout/vList5"/>
    <dgm:cxn modelId="{C9D9CE89-FD7E-42B4-B99B-83C62EBC86B6}" type="presParOf" srcId="{7150FEC1-48AB-4897-ADA0-115718F73BEE}" destId="{4F5129B4-AC8A-4991-B828-22E1A9ABDDE3}" srcOrd="19" destOrd="0" presId="urn:microsoft.com/office/officeart/2005/8/layout/vList5"/>
    <dgm:cxn modelId="{F9E11B2D-E1CB-4056-812E-0BF2B7C73DB2}" type="presParOf" srcId="{7150FEC1-48AB-4897-ADA0-115718F73BEE}" destId="{52933A0E-207A-40B1-B06A-B6C3A5B682BE}" srcOrd="20" destOrd="0" presId="urn:microsoft.com/office/officeart/2005/8/layout/vList5"/>
    <dgm:cxn modelId="{D7FA6FF2-DB36-4720-B46C-49A043F7670A}" type="presParOf" srcId="{52933A0E-207A-40B1-B06A-B6C3A5B682BE}" destId="{3ABDF4E4-74B8-4785-B71E-5724860AC136}" srcOrd="0" destOrd="0" presId="urn:microsoft.com/office/officeart/2005/8/layout/vList5"/>
    <dgm:cxn modelId="{7C4F276E-0933-4796-A1C7-37D3832FF562}" type="presParOf" srcId="{7150FEC1-48AB-4897-ADA0-115718F73BEE}" destId="{5E579449-11A3-488B-B39D-E2310D542920}" srcOrd="21" destOrd="0" presId="urn:microsoft.com/office/officeart/2005/8/layout/vList5"/>
    <dgm:cxn modelId="{2893A673-10D4-47F6-8712-E35D1B8A18AA}" type="presParOf" srcId="{7150FEC1-48AB-4897-ADA0-115718F73BEE}" destId="{5A9CA452-DB41-4EA9-B886-77026ED52C4B}" srcOrd="22" destOrd="0" presId="urn:microsoft.com/office/officeart/2005/8/layout/vList5"/>
    <dgm:cxn modelId="{046146BF-67E4-4F9E-93CF-AC6EC394EDB4}" type="presParOf" srcId="{5A9CA452-DB41-4EA9-B886-77026ED52C4B}" destId="{E54993D3-B7B4-45B6-9E43-57D6E65FFFCB}" srcOrd="0"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DC642C-25C7-484F-927C-60D3B30AEA66}">
      <dsp:nvSpPr>
        <dsp:cNvPr id="0" name=""/>
        <dsp:cNvSpPr/>
      </dsp:nvSpPr>
      <dsp:spPr>
        <a:xfrm>
          <a:off x="0" y="101331"/>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Growth in moral strength and character</a:t>
          </a:r>
          <a:endParaRPr lang="en-US" sz="2700" kern="1200" dirty="0"/>
        </a:p>
      </dsp:txBody>
      <dsp:txXfrm>
        <a:off x="0" y="101331"/>
        <a:ext cx="8229600" cy="647595"/>
      </dsp:txXfrm>
    </dsp:sp>
    <dsp:sp modelId="{9727269D-3A8E-4796-AB2F-C58C405E9C44}">
      <dsp:nvSpPr>
        <dsp:cNvPr id="0" name=""/>
        <dsp:cNvSpPr/>
      </dsp:nvSpPr>
      <dsp:spPr>
        <a:xfrm>
          <a:off x="0" y="748926"/>
          <a:ext cx="822960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What the boy is himself; his personal qualities, his values, his outlook.</a:t>
          </a:r>
          <a:endParaRPr lang="en-US" sz="2100" kern="1200" dirty="0"/>
        </a:p>
        <a:p>
          <a:pPr marL="228600" lvl="1" indent="-228600" algn="l" defTabSz="933450" rtl="0">
            <a:lnSpc>
              <a:spcPct val="90000"/>
            </a:lnSpc>
            <a:spcBef>
              <a:spcPct val="0"/>
            </a:spcBef>
            <a:spcAft>
              <a:spcPct val="20000"/>
            </a:spcAft>
            <a:buChar char="••"/>
          </a:pPr>
          <a:endParaRPr lang="en-US" sz="2100" kern="1200" dirty="0"/>
        </a:p>
      </dsp:txBody>
      <dsp:txXfrm>
        <a:off x="0" y="748926"/>
        <a:ext cx="8229600" cy="726570"/>
      </dsp:txXfrm>
    </dsp:sp>
    <dsp:sp modelId="{57084724-E07E-4635-8EA0-949F67FDECCB}">
      <dsp:nvSpPr>
        <dsp:cNvPr id="0" name=""/>
        <dsp:cNvSpPr/>
      </dsp:nvSpPr>
      <dsp:spPr>
        <a:xfrm>
          <a:off x="0" y="1475496"/>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Participating citizenship</a:t>
          </a:r>
          <a:endParaRPr lang="en-US" sz="2700" kern="1200" dirty="0"/>
        </a:p>
      </dsp:txBody>
      <dsp:txXfrm>
        <a:off x="0" y="1475496"/>
        <a:ext cx="8229600" cy="647595"/>
      </dsp:txXfrm>
    </dsp:sp>
    <dsp:sp modelId="{51F69AF0-BF55-4F3D-899D-D1C9A5BF330A}">
      <dsp:nvSpPr>
        <dsp:cNvPr id="0" name=""/>
        <dsp:cNvSpPr/>
      </dsp:nvSpPr>
      <dsp:spPr>
        <a:xfrm>
          <a:off x="0" y="2123091"/>
          <a:ext cx="8229600" cy="1313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The boy’s relationship to others.  He comes to learn obligations to other people, to the society he lives in, and to the government that presides over that society.</a:t>
          </a:r>
          <a:endParaRPr lang="en-US" sz="2100" kern="1200" dirty="0"/>
        </a:p>
        <a:p>
          <a:pPr marL="228600" lvl="1" indent="-228600" algn="l" defTabSz="933450" rtl="0">
            <a:lnSpc>
              <a:spcPct val="90000"/>
            </a:lnSpc>
            <a:spcBef>
              <a:spcPct val="0"/>
            </a:spcBef>
            <a:spcAft>
              <a:spcPct val="20000"/>
            </a:spcAft>
            <a:buChar char="••"/>
          </a:pPr>
          <a:endParaRPr lang="en-US" sz="2100" kern="1200" dirty="0"/>
        </a:p>
      </dsp:txBody>
      <dsp:txXfrm>
        <a:off x="0" y="2123091"/>
        <a:ext cx="8229600" cy="1313414"/>
      </dsp:txXfrm>
    </dsp:sp>
    <dsp:sp modelId="{2BEC0394-1E4C-488B-9A89-48788C9FCF7E}">
      <dsp:nvSpPr>
        <dsp:cNvPr id="0" name=""/>
        <dsp:cNvSpPr/>
      </dsp:nvSpPr>
      <dsp:spPr>
        <a:xfrm>
          <a:off x="0" y="3436506"/>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Development in physical, mental, and emotional fitness</a:t>
          </a:r>
          <a:endParaRPr lang="en-US" sz="2700" kern="1200" dirty="0"/>
        </a:p>
      </dsp:txBody>
      <dsp:txXfrm>
        <a:off x="0" y="3436506"/>
        <a:ext cx="8229600" cy="647595"/>
      </dsp:txXfrm>
    </dsp:sp>
    <dsp:sp modelId="{B7E630E8-8B45-48EA-8347-0D917AED2385}">
      <dsp:nvSpPr>
        <dsp:cNvPr id="0" name=""/>
        <dsp:cNvSpPr/>
      </dsp:nvSpPr>
      <dsp:spPr>
        <a:xfrm>
          <a:off x="0" y="4084101"/>
          <a:ext cx="8229600"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Fitness includes the body (well-tuned and healthy), the mind (able to think and solve problems), and the emotions (self-control, courage, and self-respect).</a:t>
          </a:r>
          <a:endParaRPr lang="en-US" sz="2100" kern="1200" dirty="0"/>
        </a:p>
      </dsp:txBody>
      <dsp:txXfrm>
        <a:off x="0" y="4084101"/>
        <a:ext cx="8229600" cy="9501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467A06-3532-4364-9A3F-86154D571197}">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F2C26833-6A2E-4F50-BB2E-ECF4EFF646B3}">
      <dsp:nvSpPr>
        <dsp:cNvPr id="0" name=""/>
        <dsp:cNvSpPr/>
      </dsp:nvSpPr>
      <dsp:spPr>
        <a:xfrm>
          <a:off x="1004"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Uniform</a:t>
          </a:r>
          <a:endParaRPr lang="en-US" sz="1600" kern="1200" dirty="0"/>
        </a:p>
        <a:p>
          <a:pPr marL="57150" lvl="1" indent="-57150" algn="l" defTabSz="444500" rtl="0">
            <a:lnSpc>
              <a:spcPct val="90000"/>
            </a:lnSpc>
            <a:spcBef>
              <a:spcPct val="0"/>
            </a:spcBef>
            <a:spcAft>
              <a:spcPct val="15000"/>
            </a:spcAft>
            <a:buChar char="••"/>
          </a:pPr>
          <a:r>
            <a:rPr lang="en-US" sz="1000" kern="1200" dirty="0" smtClean="0"/>
            <a:t>Commitment to aims-identity</a:t>
          </a:r>
          <a:endParaRPr lang="en-US" sz="1000" kern="1200" dirty="0"/>
        </a:p>
      </dsp:txBody>
      <dsp:txXfrm>
        <a:off x="1004" y="1357788"/>
        <a:ext cx="979475" cy="1810385"/>
      </dsp:txXfrm>
    </dsp:sp>
    <dsp:sp modelId="{DCAF72EA-77DC-4EB9-88C6-57CF22516C4E}">
      <dsp:nvSpPr>
        <dsp:cNvPr id="0" name=""/>
        <dsp:cNvSpPr/>
      </dsp:nvSpPr>
      <dsp:spPr>
        <a:xfrm>
          <a:off x="1029453"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Ideas</a:t>
          </a:r>
          <a:endParaRPr lang="en-US" sz="1100" kern="1200" dirty="0"/>
        </a:p>
        <a:p>
          <a:pPr marL="57150" lvl="1" indent="-57150" algn="l" defTabSz="444500" rtl="0">
            <a:lnSpc>
              <a:spcPct val="90000"/>
            </a:lnSpc>
            <a:spcBef>
              <a:spcPct val="0"/>
            </a:spcBef>
            <a:spcAft>
              <a:spcPct val="15000"/>
            </a:spcAft>
            <a:buChar char="••"/>
          </a:pPr>
          <a:r>
            <a:rPr lang="en-US" sz="1000" kern="1200" dirty="0" smtClean="0"/>
            <a:t>Oath – Law - Motto - Slogan</a:t>
          </a:r>
          <a:endParaRPr lang="en-US" sz="1000" kern="1200" dirty="0"/>
        </a:p>
      </dsp:txBody>
      <dsp:txXfrm>
        <a:off x="1029453" y="1357788"/>
        <a:ext cx="979475" cy="1810385"/>
      </dsp:txXfrm>
    </dsp:sp>
    <dsp:sp modelId="{14D38884-9682-4CD5-B64F-9C24A44AE30B}">
      <dsp:nvSpPr>
        <dsp:cNvPr id="0" name=""/>
        <dsp:cNvSpPr/>
      </dsp:nvSpPr>
      <dsp:spPr>
        <a:xfrm>
          <a:off x="2057902"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Patrols</a:t>
          </a:r>
          <a:endParaRPr lang="en-US" sz="1100" kern="1200" dirty="0"/>
        </a:p>
        <a:p>
          <a:pPr marL="57150" lvl="1" indent="-57150" algn="l" defTabSz="444500" rtl="0">
            <a:lnSpc>
              <a:spcPct val="90000"/>
            </a:lnSpc>
            <a:spcBef>
              <a:spcPct val="0"/>
            </a:spcBef>
            <a:spcAft>
              <a:spcPct val="15000"/>
            </a:spcAft>
            <a:buChar char="••"/>
          </a:pPr>
          <a:r>
            <a:rPr lang="en-US" sz="1000" kern="1200" dirty="0" smtClean="0"/>
            <a:t>Peer groups-elected representation-activities</a:t>
          </a:r>
          <a:endParaRPr lang="en-US" sz="1000" kern="1200" dirty="0"/>
        </a:p>
      </dsp:txBody>
      <dsp:txXfrm>
        <a:off x="2057902" y="1357788"/>
        <a:ext cx="979475" cy="1810385"/>
      </dsp:txXfrm>
    </dsp:sp>
    <dsp:sp modelId="{EAEDD728-6F06-44AC-9447-0520560EAD4C}">
      <dsp:nvSpPr>
        <dsp:cNvPr id="0" name=""/>
        <dsp:cNvSpPr/>
      </dsp:nvSpPr>
      <dsp:spPr>
        <a:xfrm>
          <a:off x="3086351" y="1357788"/>
          <a:ext cx="1028448"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Outdoors</a:t>
          </a:r>
          <a:endParaRPr lang="en-US" sz="1100" kern="1200" dirty="0"/>
        </a:p>
        <a:p>
          <a:pPr marL="57150" lvl="1" indent="-57150" algn="l" defTabSz="444500" rtl="0">
            <a:lnSpc>
              <a:spcPct val="90000"/>
            </a:lnSpc>
            <a:spcBef>
              <a:spcPct val="0"/>
            </a:spcBef>
            <a:spcAft>
              <a:spcPct val="15000"/>
            </a:spcAft>
            <a:buChar char="••"/>
          </a:pPr>
          <a:r>
            <a:rPr lang="en-US" sz="1000" kern="1200" dirty="0" smtClean="0"/>
            <a:t>All outdoor programs</a:t>
          </a:r>
          <a:endParaRPr lang="en-US" sz="1000" kern="1200" dirty="0"/>
        </a:p>
      </dsp:txBody>
      <dsp:txXfrm>
        <a:off x="3086351" y="1357788"/>
        <a:ext cx="1028448" cy="1810385"/>
      </dsp:txXfrm>
    </dsp:sp>
    <dsp:sp modelId="{5A9B8CF2-9B2A-42A9-8BAE-4DDE0361C44B}">
      <dsp:nvSpPr>
        <dsp:cNvPr id="0" name=""/>
        <dsp:cNvSpPr/>
      </dsp:nvSpPr>
      <dsp:spPr>
        <a:xfrm>
          <a:off x="4163773"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Adult </a:t>
          </a:r>
          <a:r>
            <a:rPr lang="en-US" sz="1200" kern="1200" dirty="0" smtClean="0"/>
            <a:t>Association</a:t>
          </a:r>
          <a:endParaRPr lang="en-US" sz="1100" kern="1200" dirty="0"/>
        </a:p>
        <a:p>
          <a:pPr marL="57150" lvl="1" indent="-57150" algn="l" defTabSz="444500" rtl="0">
            <a:lnSpc>
              <a:spcPct val="90000"/>
            </a:lnSpc>
            <a:spcBef>
              <a:spcPct val="0"/>
            </a:spcBef>
            <a:spcAft>
              <a:spcPct val="15000"/>
            </a:spcAft>
            <a:buChar char="••"/>
          </a:pPr>
          <a:r>
            <a:rPr lang="en-US" sz="1000" kern="1200" dirty="0" smtClean="0"/>
            <a:t>Image-role model-example</a:t>
          </a:r>
          <a:endParaRPr lang="en-US" sz="1000" kern="1200" dirty="0"/>
        </a:p>
      </dsp:txBody>
      <dsp:txXfrm>
        <a:off x="4163773" y="1357788"/>
        <a:ext cx="979475" cy="1810385"/>
      </dsp:txXfrm>
    </dsp:sp>
    <dsp:sp modelId="{3828704C-6A6C-4FD9-9B0A-5627AD7FDBC9}">
      <dsp:nvSpPr>
        <dsp:cNvPr id="0" name=""/>
        <dsp:cNvSpPr/>
      </dsp:nvSpPr>
      <dsp:spPr>
        <a:xfrm>
          <a:off x="5192222"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n-US" sz="1100" kern="1200" dirty="0" smtClean="0"/>
            <a:t>Personal Growth</a:t>
          </a:r>
          <a:endParaRPr lang="en-US" sz="1100" kern="1200" dirty="0"/>
        </a:p>
        <a:p>
          <a:pPr marL="57150" lvl="1" indent="-57150" algn="l" defTabSz="400050" rtl="0">
            <a:lnSpc>
              <a:spcPct val="90000"/>
            </a:lnSpc>
            <a:spcBef>
              <a:spcPct val="0"/>
            </a:spcBef>
            <a:spcAft>
              <a:spcPct val="15000"/>
            </a:spcAft>
            <a:buChar char="••"/>
          </a:pPr>
          <a:r>
            <a:rPr lang="en-US" sz="900" kern="1200" dirty="0" smtClean="0"/>
            <a:t>Good Turn-service projects-religious emblems</a:t>
          </a:r>
          <a:endParaRPr lang="en-US" sz="900" kern="1200" dirty="0"/>
        </a:p>
      </dsp:txBody>
      <dsp:txXfrm>
        <a:off x="5192222" y="1357788"/>
        <a:ext cx="979475" cy="1810385"/>
      </dsp:txXfrm>
    </dsp:sp>
    <dsp:sp modelId="{C6CCBD1C-89FE-42DB-954D-959BE2AAE7AA}">
      <dsp:nvSpPr>
        <dsp:cNvPr id="0" name=""/>
        <dsp:cNvSpPr/>
      </dsp:nvSpPr>
      <dsp:spPr>
        <a:xfrm>
          <a:off x="6220671"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n-US" sz="1100" kern="1200" dirty="0" smtClean="0"/>
            <a:t>Advancement</a:t>
          </a:r>
          <a:endParaRPr lang="en-US" sz="1100" kern="1200" dirty="0"/>
        </a:p>
        <a:p>
          <a:pPr marL="57150" lvl="1" indent="-57150" algn="l" defTabSz="400050" rtl="0">
            <a:lnSpc>
              <a:spcPct val="90000"/>
            </a:lnSpc>
            <a:spcBef>
              <a:spcPct val="0"/>
            </a:spcBef>
            <a:spcAft>
              <a:spcPct val="15000"/>
            </a:spcAft>
            <a:buChar char="••"/>
          </a:pPr>
          <a:r>
            <a:rPr lang="en-US" sz="900" kern="1200" dirty="0" smtClean="0"/>
            <a:t>Self-reliance-ability to help others-challenge</a:t>
          </a:r>
          <a:endParaRPr lang="en-US" sz="900" kern="1200" dirty="0"/>
        </a:p>
      </dsp:txBody>
      <dsp:txXfrm>
        <a:off x="6220671" y="1357788"/>
        <a:ext cx="979475" cy="1810385"/>
      </dsp:txXfrm>
    </dsp:sp>
    <dsp:sp modelId="{20DD4DAB-B9C4-42FF-83C1-4A0E56420A8D}">
      <dsp:nvSpPr>
        <dsp:cNvPr id="0" name=""/>
        <dsp:cNvSpPr/>
      </dsp:nvSpPr>
      <dsp:spPr>
        <a:xfrm>
          <a:off x="7249120" y="1357788"/>
          <a:ext cx="979475" cy="1810385"/>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n-US" sz="1100" kern="1200" dirty="0" smtClean="0"/>
            <a:t>Leadership Development</a:t>
          </a:r>
          <a:endParaRPr lang="en-US" sz="1100" kern="1200" dirty="0"/>
        </a:p>
        <a:p>
          <a:pPr marL="57150" lvl="1" indent="-57150" algn="l" defTabSz="400050" rtl="0">
            <a:lnSpc>
              <a:spcPct val="90000"/>
            </a:lnSpc>
            <a:spcBef>
              <a:spcPct val="0"/>
            </a:spcBef>
            <a:spcAft>
              <a:spcPct val="15000"/>
            </a:spcAft>
            <a:buChar char="••"/>
          </a:pPr>
          <a:r>
            <a:rPr lang="en-US" sz="900" kern="1200" dirty="0" smtClean="0"/>
            <a:t>Leadership skills and practice-citizenship</a:t>
          </a:r>
          <a:endParaRPr lang="en-US" sz="900" kern="1200" dirty="0"/>
        </a:p>
      </dsp:txBody>
      <dsp:txXfrm>
        <a:off x="7249120" y="1357788"/>
        <a:ext cx="979475" cy="18103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6EF035-03D9-4DE4-A4EC-9064A6923D9E}">
      <dsp:nvSpPr>
        <dsp:cNvPr id="0" name=""/>
        <dsp:cNvSpPr/>
      </dsp:nvSpPr>
      <dsp:spPr>
        <a:xfrm>
          <a:off x="1447800" y="46043"/>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kern="1200" dirty="0" smtClean="0"/>
            <a:t>Character </a:t>
          </a:r>
          <a:r>
            <a:rPr lang="en-US" sz="1200" b="1" kern="1200" dirty="0" smtClean="0"/>
            <a:t>Develop-</a:t>
          </a:r>
          <a:r>
            <a:rPr lang="en-US" sz="1200" b="1" kern="1200" dirty="0" err="1" smtClean="0"/>
            <a:t>ment</a:t>
          </a:r>
          <a:endParaRPr lang="en-US" sz="1200" b="1" kern="1200" dirty="0"/>
        </a:p>
      </dsp:txBody>
      <dsp:txXfrm>
        <a:off x="1447800" y="46043"/>
        <a:ext cx="1303924" cy="1303924"/>
      </dsp:txXfrm>
    </dsp:sp>
    <dsp:sp modelId="{251499C7-DBF0-4B77-AE7F-3414C81AF528}">
      <dsp:nvSpPr>
        <dsp:cNvPr id="0" name=""/>
        <dsp:cNvSpPr/>
      </dsp:nvSpPr>
      <dsp:spPr>
        <a:xfrm>
          <a:off x="792369" y="1323681"/>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Spiritual Growth</a:t>
          </a:r>
          <a:endParaRPr lang="en-US" sz="1200" b="1" kern="1200" dirty="0"/>
        </a:p>
      </dsp:txBody>
      <dsp:txXfrm>
        <a:off x="792369" y="1323681"/>
        <a:ext cx="1303924" cy="1303924"/>
      </dsp:txXfrm>
    </dsp:sp>
    <dsp:sp modelId="{61294E02-09D3-4455-8F14-FABD3D4C0E03}">
      <dsp:nvSpPr>
        <dsp:cNvPr id="0" name=""/>
        <dsp:cNvSpPr/>
      </dsp:nvSpPr>
      <dsp:spPr>
        <a:xfrm rot="10800000">
          <a:off x="1444331" y="1323681"/>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Good </a:t>
          </a:r>
          <a:r>
            <a:rPr lang="en-US" sz="1400" b="1" kern="1200" dirty="0" smtClean="0"/>
            <a:t>Citizen-ship</a:t>
          </a:r>
          <a:endParaRPr lang="en-US" sz="1400" b="1" kern="1200" dirty="0"/>
        </a:p>
      </dsp:txBody>
      <dsp:txXfrm rot="10800000">
        <a:off x="1444331" y="1323681"/>
        <a:ext cx="1303924" cy="1303924"/>
      </dsp:txXfrm>
    </dsp:sp>
    <dsp:sp modelId="{AEB4F432-947B-4BF7-9324-7ACFDE6CDBC7}">
      <dsp:nvSpPr>
        <dsp:cNvPr id="0" name=""/>
        <dsp:cNvSpPr/>
      </dsp:nvSpPr>
      <dsp:spPr>
        <a:xfrm>
          <a:off x="2096293" y="1323681"/>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Sports-</a:t>
          </a:r>
          <a:r>
            <a:rPr lang="en-US" sz="1200" b="1" kern="1200" dirty="0" err="1" smtClean="0"/>
            <a:t>manship</a:t>
          </a:r>
          <a:r>
            <a:rPr lang="en-US" sz="1200" b="1" kern="1200" dirty="0" smtClean="0"/>
            <a:t> &amp; Fitness</a:t>
          </a:r>
          <a:endParaRPr lang="en-US" sz="1200" b="1" kern="1200" dirty="0"/>
        </a:p>
      </dsp:txBody>
      <dsp:txXfrm>
        <a:off x="2096293" y="1323681"/>
        <a:ext cx="1303924" cy="1303924"/>
      </dsp:txXfrm>
    </dsp:sp>
    <dsp:sp modelId="{C37509C8-5557-4133-B78F-D84CBC6FC0DC}">
      <dsp:nvSpPr>
        <dsp:cNvPr id="0" name=""/>
        <dsp:cNvSpPr/>
      </dsp:nvSpPr>
      <dsp:spPr>
        <a:xfrm>
          <a:off x="140406" y="2627605"/>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Family Under-standing</a:t>
          </a:r>
          <a:endParaRPr lang="en-US" sz="1200" b="1" kern="1200" dirty="0"/>
        </a:p>
      </dsp:txBody>
      <dsp:txXfrm>
        <a:off x="140406" y="2627605"/>
        <a:ext cx="1303924" cy="1303924"/>
      </dsp:txXfrm>
    </dsp:sp>
    <dsp:sp modelId="{12492116-E312-41BB-B31F-B77669BD48A5}">
      <dsp:nvSpPr>
        <dsp:cNvPr id="0" name=""/>
        <dsp:cNvSpPr/>
      </dsp:nvSpPr>
      <dsp:spPr>
        <a:xfrm rot="10800000">
          <a:off x="792369" y="2627605"/>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b="1" kern="1200" dirty="0" smtClean="0"/>
            <a:t>Respectful </a:t>
          </a:r>
          <a:r>
            <a:rPr lang="en-US" sz="1200" b="1" kern="1200" dirty="0" smtClean="0"/>
            <a:t>Relation-ships</a:t>
          </a:r>
          <a:endParaRPr lang="en-US" sz="1200" b="1" kern="1200" dirty="0"/>
        </a:p>
      </dsp:txBody>
      <dsp:txXfrm rot="10800000">
        <a:off x="792369" y="2627605"/>
        <a:ext cx="1303924" cy="1303924"/>
      </dsp:txXfrm>
    </dsp:sp>
    <dsp:sp modelId="{2B5F83E3-D585-4381-9E31-61E03E777EE8}">
      <dsp:nvSpPr>
        <dsp:cNvPr id="0" name=""/>
        <dsp:cNvSpPr/>
      </dsp:nvSpPr>
      <dsp:spPr>
        <a:xfrm>
          <a:off x="1444331" y="2627605"/>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Personal Achieve-</a:t>
          </a:r>
          <a:r>
            <a:rPr lang="en-US" sz="1200" b="1" kern="1200" dirty="0" err="1" smtClean="0"/>
            <a:t>ment</a:t>
          </a:r>
          <a:endParaRPr lang="en-US" sz="1200" b="1" kern="1200" dirty="0"/>
        </a:p>
      </dsp:txBody>
      <dsp:txXfrm>
        <a:off x="1444331" y="2627605"/>
        <a:ext cx="1303924" cy="1303924"/>
      </dsp:txXfrm>
    </dsp:sp>
    <dsp:sp modelId="{9B438104-FF93-4467-A80A-515F71B70FF9}">
      <dsp:nvSpPr>
        <dsp:cNvPr id="0" name=""/>
        <dsp:cNvSpPr/>
      </dsp:nvSpPr>
      <dsp:spPr>
        <a:xfrm rot="10800000">
          <a:off x="2096293" y="2627605"/>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Friendly Service</a:t>
          </a:r>
          <a:endParaRPr lang="en-US" sz="1200" b="1" kern="1200" dirty="0"/>
        </a:p>
      </dsp:txBody>
      <dsp:txXfrm rot="10800000">
        <a:off x="2096293" y="2627605"/>
        <a:ext cx="1303924" cy="1303924"/>
      </dsp:txXfrm>
    </dsp:sp>
    <dsp:sp modelId="{6A361918-D01A-4BDE-AE29-109D67451635}">
      <dsp:nvSpPr>
        <dsp:cNvPr id="0" name=""/>
        <dsp:cNvSpPr/>
      </dsp:nvSpPr>
      <dsp:spPr>
        <a:xfrm>
          <a:off x="2748256" y="2627605"/>
          <a:ext cx="1303924" cy="130392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Fun &amp; </a:t>
          </a:r>
          <a:r>
            <a:rPr lang="en-US" sz="1000" b="1" kern="1200" dirty="0" smtClean="0"/>
            <a:t>Adventure</a:t>
          </a:r>
          <a:endParaRPr lang="en-US" sz="1000" b="1" kern="1200" dirty="0"/>
        </a:p>
      </dsp:txBody>
      <dsp:txXfrm>
        <a:off x="2748256" y="2627605"/>
        <a:ext cx="1303924" cy="130392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21BA22-B8E8-4127-B56C-955860936797}">
      <dsp:nvSpPr>
        <dsp:cNvPr id="0" name=""/>
        <dsp:cNvSpPr/>
      </dsp:nvSpPr>
      <dsp:spPr>
        <a:xfrm>
          <a:off x="0" y="5864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Citizenship</a:t>
          </a:r>
          <a:endParaRPr lang="en-US" sz="1200" kern="1200" dirty="0"/>
        </a:p>
      </dsp:txBody>
      <dsp:txXfrm>
        <a:off x="0" y="58643"/>
        <a:ext cx="4041775" cy="287819"/>
      </dsp:txXfrm>
    </dsp:sp>
    <dsp:sp modelId="{6FE2FD1C-6229-40A0-8FF1-DC3D01318990}">
      <dsp:nvSpPr>
        <dsp:cNvPr id="0" name=""/>
        <dsp:cNvSpPr/>
      </dsp:nvSpPr>
      <dsp:spPr>
        <a:xfrm>
          <a:off x="0" y="38102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Compassion</a:t>
          </a:r>
          <a:endParaRPr lang="en-US" sz="1200" kern="1200" dirty="0"/>
        </a:p>
      </dsp:txBody>
      <dsp:txXfrm>
        <a:off x="0" y="381023"/>
        <a:ext cx="4041775" cy="287819"/>
      </dsp:txXfrm>
    </dsp:sp>
    <dsp:sp modelId="{25E36FB7-E42A-49C1-971A-92748ACFAAA6}">
      <dsp:nvSpPr>
        <dsp:cNvPr id="0" name=""/>
        <dsp:cNvSpPr/>
      </dsp:nvSpPr>
      <dsp:spPr>
        <a:xfrm>
          <a:off x="0" y="70340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Cooperation</a:t>
          </a:r>
          <a:endParaRPr lang="en-US" sz="1200" kern="1200" dirty="0"/>
        </a:p>
      </dsp:txBody>
      <dsp:txXfrm>
        <a:off x="0" y="703403"/>
        <a:ext cx="4041775" cy="287819"/>
      </dsp:txXfrm>
    </dsp:sp>
    <dsp:sp modelId="{A55AC110-CC97-4E5A-8771-75215E8A4B92}">
      <dsp:nvSpPr>
        <dsp:cNvPr id="0" name=""/>
        <dsp:cNvSpPr/>
      </dsp:nvSpPr>
      <dsp:spPr>
        <a:xfrm>
          <a:off x="0" y="102578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Courage</a:t>
          </a:r>
          <a:endParaRPr lang="en-US" sz="1200" kern="1200" dirty="0"/>
        </a:p>
      </dsp:txBody>
      <dsp:txXfrm>
        <a:off x="0" y="1025783"/>
        <a:ext cx="4041775" cy="287819"/>
      </dsp:txXfrm>
    </dsp:sp>
    <dsp:sp modelId="{C160B153-9521-4B3A-9802-AF455EF6BD6A}">
      <dsp:nvSpPr>
        <dsp:cNvPr id="0" name=""/>
        <dsp:cNvSpPr/>
      </dsp:nvSpPr>
      <dsp:spPr>
        <a:xfrm>
          <a:off x="0" y="134816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Faith</a:t>
          </a:r>
          <a:endParaRPr lang="en-US" sz="1200" kern="1200" dirty="0"/>
        </a:p>
      </dsp:txBody>
      <dsp:txXfrm>
        <a:off x="0" y="1348163"/>
        <a:ext cx="4041775" cy="287819"/>
      </dsp:txXfrm>
    </dsp:sp>
    <dsp:sp modelId="{3CEF2490-96CC-408F-9517-9EB938B14C97}">
      <dsp:nvSpPr>
        <dsp:cNvPr id="0" name=""/>
        <dsp:cNvSpPr/>
      </dsp:nvSpPr>
      <dsp:spPr>
        <a:xfrm>
          <a:off x="0" y="167054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Health &amp; Fitness</a:t>
          </a:r>
          <a:endParaRPr lang="en-US" sz="1200" kern="1200" dirty="0"/>
        </a:p>
      </dsp:txBody>
      <dsp:txXfrm>
        <a:off x="0" y="1670543"/>
        <a:ext cx="4041775" cy="287819"/>
      </dsp:txXfrm>
    </dsp:sp>
    <dsp:sp modelId="{FA8B00EB-BF7F-4761-93F6-1C4FEA0E6D0C}">
      <dsp:nvSpPr>
        <dsp:cNvPr id="0" name=""/>
        <dsp:cNvSpPr/>
      </dsp:nvSpPr>
      <dsp:spPr>
        <a:xfrm>
          <a:off x="0" y="199292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Honesty</a:t>
          </a:r>
          <a:endParaRPr lang="en-US" sz="1200" kern="1200" dirty="0"/>
        </a:p>
      </dsp:txBody>
      <dsp:txXfrm>
        <a:off x="0" y="1992923"/>
        <a:ext cx="4041775" cy="287819"/>
      </dsp:txXfrm>
    </dsp:sp>
    <dsp:sp modelId="{7A7A21CD-48F9-4EF2-B683-11A6D7F81852}">
      <dsp:nvSpPr>
        <dsp:cNvPr id="0" name=""/>
        <dsp:cNvSpPr/>
      </dsp:nvSpPr>
      <dsp:spPr>
        <a:xfrm>
          <a:off x="0" y="231530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Perseverance</a:t>
          </a:r>
          <a:endParaRPr lang="en-US" sz="1200" kern="1200" dirty="0"/>
        </a:p>
      </dsp:txBody>
      <dsp:txXfrm>
        <a:off x="0" y="2315303"/>
        <a:ext cx="4041775" cy="287819"/>
      </dsp:txXfrm>
    </dsp:sp>
    <dsp:sp modelId="{FDD3609A-99D3-4DBF-BECA-DA3E65C7B4CB}">
      <dsp:nvSpPr>
        <dsp:cNvPr id="0" name=""/>
        <dsp:cNvSpPr/>
      </dsp:nvSpPr>
      <dsp:spPr>
        <a:xfrm>
          <a:off x="0" y="263768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Positive Attitude</a:t>
          </a:r>
          <a:endParaRPr lang="en-US" sz="1200" kern="1200" dirty="0"/>
        </a:p>
      </dsp:txBody>
      <dsp:txXfrm>
        <a:off x="0" y="2637683"/>
        <a:ext cx="4041775" cy="287819"/>
      </dsp:txXfrm>
    </dsp:sp>
    <dsp:sp modelId="{A6418A46-0E73-40DD-A031-5A2092C743E8}">
      <dsp:nvSpPr>
        <dsp:cNvPr id="0" name=""/>
        <dsp:cNvSpPr/>
      </dsp:nvSpPr>
      <dsp:spPr>
        <a:xfrm>
          <a:off x="0" y="296006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Resourcefulness</a:t>
          </a:r>
          <a:endParaRPr lang="en-US" sz="1200" kern="1200" dirty="0"/>
        </a:p>
      </dsp:txBody>
      <dsp:txXfrm>
        <a:off x="0" y="2960063"/>
        <a:ext cx="4041775" cy="287819"/>
      </dsp:txXfrm>
    </dsp:sp>
    <dsp:sp modelId="{152EF668-8008-494B-B9BE-E3C15A7C5083}">
      <dsp:nvSpPr>
        <dsp:cNvPr id="0" name=""/>
        <dsp:cNvSpPr/>
      </dsp:nvSpPr>
      <dsp:spPr>
        <a:xfrm>
          <a:off x="0" y="328244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Respect</a:t>
          </a:r>
          <a:endParaRPr lang="en-US" sz="1200" kern="1200" dirty="0"/>
        </a:p>
      </dsp:txBody>
      <dsp:txXfrm>
        <a:off x="0" y="3282443"/>
        <a:ext cx="4041775" cy="287819"/>
      </dsp:txXfrm>
    </dsp:sp>
    <dsp:sp modelId="{71705D0B-7E5F-4B48-90A9-412ABFE24185}">
      <dsp:nvSpPr>
        <dsp:cNvPr id="0" name=""/>
        <dsp:cNvSpPr/>
      </dsp:nvSpPr>
      <dsp:spPr>
        <a:xfrm>
          <a:off x="0" y="3604823"/>
          <a:ext cx="4041775" cy="2878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Responsibility</a:t>
          </a:r>
          <a:endParaRPr lang="en-US" sz="1200" kern="1200" dirty="0"/>
        </a:p>
      </dsp:txBody>
      <dsp:txXfrm>
        <a:off x="0" y="3604823"/>
        <a:ext cx="4041775" cy="28781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7AF3A4B-39E5-43DF-822B-5954DBC07323}" type="datetimeFigureOut">
              <a:rPr lang="en-US"/>
              <a:pPr>
                <a:defRPr/>
              </a:pPr>
              <a:t>7/5/2011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7936CA5-A6F4-4470-9936-279AC57BEE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B456DDB-B2ED-473F-8DD2-4B27AC4D73D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D9B3165-02A0-45A2-899D-02350939A2C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AB8954D-C5D2-42D8-8259-0BF21D84F8D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DFA1440-19B6-4DCE-8522-E99CB0B091C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A958F23-1450-4A1D-A555-B6CCCE6C1AA4}"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7030498-640D-4BBC-AD35-32C96703CB9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B90F4CF-AC00-4984-AB07-9132243D23FD}"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5159324-CC8A-4F7F-BDCA-5863FBAB6EC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56245CE-CB57-4F63-8F19-6A42BB83137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C215643-455C-4949-B5DF-682913368CE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77C46FC-08BD-4CFE-ACFF-7280D268CA1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E9F59A3-9FDF-4F8B-A2CC-1DA80F4EF03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CA8525A-EB2F-44D9-A667-C0C9715D239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F484DF7-84A2-454E-AF80-206B22D45B7E}"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C32A6D-00E4-4C31-B155-82E4E72CF0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68081C-8678-46B3-9E55-0EB2B9227E64}"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E1D155-C0D6-4F0F-98DF-A1413569C4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0A4FBC-4FDB-4BD1-B131-CE7C529AA74B}"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12FAC-71A0-4E37-A61D-53BF2936D34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453559-E20F-4C85-9907-084407B6C5B3}"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43B397-D14E-4903-A679-BFA3029372D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940590-40FD-4EF2-9CD3-46E8D48C854F}"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6B683-CD26-484F-B4CE-6547FE14EDA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7EF8FC-073E-49D3-AE74-89FA12FDB416}"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C97F96-BD1A-44D9-BC77-573B8354723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63D1B-4592-475A-947A-3F1C32637744}"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071B8A-45A9-49E3-A30D-6714B0D380E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874EA5F-2C39-4DD5-9F46-CE494FE92813}" type="datetime1">
              <a:rPr lang="en-US"/>
              <a:pPr>
                <a:defRPr/>
              </a:pPr>
              <a:t>7/5/2011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E932F5-B065-4D52-B7AD-534ECE5481C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819D226-660A-43F4-8A2F-4B586394B4C3}" type="datetime1">
              <a:rPr lang="en-US"/>
              <a:pPr>
                <a:defRPr/>
              </a:pPr>
              <a:t>7/5/2011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D7C3AF-B2A7-4FD8-9DF6-E99A07815D4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2A640C-96E7-4930-B22D-9D3BC25F8B7B}" type="datetime1">
              <a:rPr lang="en-US"/>
              <a:pPr>
                <a:defRPr/>
              </a:pPr>
              <a:t>7/5/2011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1119EBB-9091-42A8-9B02-EB416605EEC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A1D50A-9948-4423-858D-862179B8BF18}"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652450-645A-4DF6-B4A0-B8D7F2BD53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EC37CF-4241-43BC-AB2C-61A029145BF5}"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r>
              <a:rPr lang="en-US"/>
              <a:t>Page </a:t>
            </a:r>
            <a:fld id="{D4DA128A-9F9D-4F4B-A08C-18D4640AC7B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20AC89-1B75-40D3-A205-60BBE9CCAC2D}"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E77C28-BAB7-48C0-ACEC-1502B655040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FA0137-6B51-443A-B4F5-9B03FBA0DF50}"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75FF64-5BDC-4AB7-98F3-31172293996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E57F43-16A1-42DC-94B6-218415CBBC54}"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458902-6775-41FF-9FD4-363BDB8DC0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55F7E5-65AB-45D6-AF56-3D86CE069112}" type="datetime1">
              <a:rPr lang="en-US"/>
              <a:pPr>
                <a:defRPr/>
              </a:pPr>
              <a:t>7/5/2011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B34800-4665-4F34-90AA-9FF0F2F482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AC47DD-6C56-47E4-AB0C-4A0DB9F6BC93}"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05348F-1E5A-430F-83EB-69F7132A28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8F452C-84A4-470A-92EC-C7D75D88D879}" type="datetime1">
              <a:rPr lang="en-US"/>
              <a:pPr>
                <a:defRPr/>
              </a:pPr>
              <a:t>7/5/2011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6B6696C-2BE5-4D56-8C33-6DE8547FBB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EF3B8C7-94BD-410E-8F67-080D2E87F979}" type="datetime1">
              <a:rPr lang="en-US"/>
              <a:pPr>
                <a:defRPr/>
              </a:pPr>
              <a:t>7/5/2011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6CE429-0006-4492-BCC8-701BD4585F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33A9C8C-D63A-48F7-99FD-4420AA402F7F}" type="datetime1">
              <a:rPr lang="en-US"/>
              <a:pPr>
                <a:defRPr/>
              </a:pPr>
              <a:t>7/5/2011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7010400" y="6492875"/>
            <a:ext cx="2133600" cy="365125"/>
          </a:xfrm>
        </p:spPr>
        <p:txBody>
          <a:bodyPr/>
          <a:lstStyle>
            <a:lvl1pPr>
              <a:defRPr>
                <a:solidFill>
                  <a:schemeClr val="tx1"/>
                </a:solidFill>
              </a:defRPr>
            </a:lvl1pPr>
          </a:lstStyle>
          <a:p>
            <a:pPr>
              <a:defRPr/>
            </a:pPr>
            <a:r>
              <a:rPr lang="en-US"/>
              <a:t>Page </a:t>
            </a:r>
            <a:fld id="{4C81F03C-F6DD-491D-87C7-55F2E87038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FF4075-9359-41F7-9DD3-959236493B13}"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698D66-D20A-4433-9E45-E374A16D7B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289120-8AF1-49E7-BAFF-844C42D4B973}" type="datetime1">
              <a:rPr lang="en-US"/>
              <a:pPr>
                <a:defRPr/>
              </a:pPr>
              <a:t>7/5/2011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91CF7-60A6-4516-AE27-DFBDFB2887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001704-977F-40B3-B7B8-C0045D4482AA}" type="datetime1">
              <a:rPr lang="en-US"/>
              <a:pPr>
                <a:defRPr/>
              </a:pPr>
              <a:t>7/5/2011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0DAEDB5-5697-42E7-A615-A13292D9F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4006" r:id="rId2"/>
    <p:sldLayoutId id="2147483987" r:id="rId3"/>
    <p:sldLayoutId id="2147483988" r:id="rId4"/>
    <p:sldLayoutId id="2147483989" r:id="rId5"/>
    <p:sldLayoutId id="2147483990" r:id="rId6"/>
    <p:sldLayoutId id="2147484007" r:id="rId7"/>
    <p:sldLayoutId id="2147483991" r:id="rId8"/>
    <p:sldLayoutId id="2147483992" r:id="rId9"/>
    <p:sldLayoutId id="2147483993" r:id="rId10"/>
    <p:sldLayoutId id="214748399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D61956F-257B-4CA4-BBF8-9B49DCA1BFB0}" type="datetime1">
              <a:rPr lang="en-US"/>
              <a:pPr>
                <a:defRPr/>
              </a:pPr>
              <a:t>7/5/2011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67C7838-B838-436A-9174-372BD42B04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6.xml"/><Relationship Id="rId7" Type="http://schemas.openxmlformats.org/officeDocument/2006/relationships/diagramColors" Target="../diagrams/colors2.xml"/><Relationship Id="rId2" Type="http://schemas.openxmlformats.org/officeDocument/2006/relationships/slideLayout" Target="../slideLayouts/slideLayout13.xml"/><Relationship Id="rId1" Type="http://schemas.openxmlformats.org/officeDocument/2006/relationships/themeOverride" Target="../theme/themeOverride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r>
              <a:rPr lang="en-US" b="1" smtClean="0">
                <a:latin typeface="Arial" charset="0"/>
                <a:cs typeface="Arial" charset="0"/>
              </a:rPr>
              <a:t>The Life Cycle of Scouts</a:t>
            </a:r>
            <a:r>
              <a:rPr lang="en-US" smtClean="0">
                <a:latin typeface="Arial" charset="0"/>
                <a:cs typeface="Arial" charset="0"/>
              </a:rPr>
              <a:t/>
            </a:r>
            <a:br>
              <a:rPr lang="en-US" smtClean="0">
                <a:latin typeface="Arial" charset="0"/>
                <a:cs typeface="Arial" charset="0"/>
              </a:rPr>
            </a:br>
            <a:r>
              <a:rPr lang="en-US" b="1" smtClean="0">
                <a:latin typeface="Arial" charset="0"/>
                <a:cs typeface="Arial" charset="0"/>
              </a:rPr>
              <a:t/>
            </a:r>
            <a:br>
              <a:rPr lang="en-US" b="1" smtClean="0">
                <a:latin typeface="Arial" charset="0"/>
                <a:cs typeface="Arial" charset="0"/>
              </a:rPr>
            </a:br>
            <a:r>
              <a:rPr lang="en-US" sz="2400" b="1" smtClean="0">
                <a:latin typeface="Arial" charset="0"/>
                <a:cs typeface="Arial" charset="0"/>
              </a:rPr>
              <a:t>(It’s a Journey…)</a:t>
            </a:r>
          </a:p>
        </p:txBody>
      </p:sp>
      <p:sp>
        <p:nvSpPr>
          <p:cNvPr id="5123" name="Subtitle 2"/>
          <p:cNvSpPr>
            <a:spLocks noGrp="1"/>
          </p:cNvSpPr>
          <p:nvPr>
            <p:ph type="subTitle" idx="1"/>
          </p:nvPr>
        </p:nvSpPr>
        <p:spPr>
          <a:xfrm>
            <a:off x="1371600" y="5181600"/>
            <a:ext cx="6400800" cy="1066800"/>
          </a:xfrm>
        </p:spPr>
        <p:txBody>
          <a:bodyPr/>
          <a:lstStyle/>
          <a:p>
            <a:pPr eaLnBrk="1" hangingPunct="1"/>
            <a:r>
              <a:rPr lang="en-US" sz="2400" smtClean="0">
                <a:solidFill>
                  <a:schemeClr val="tx1"/>
                </a:solidFill>
                <a:latin typeface="Arial" charset="0"/>
                <a:cs typeface="Arial" charset="0"/>
              </a:rPr>
              <a:t>Contact: Arthur Hsu</a:t>
            </a:r>
          </a:p>
          <a:p>
            <a:pPr eaLnBrk="1" hangingPunct="1"/>
            <a:r>
              <a:rPr lang="en-US" sz="2400" smtClean="0">
                <a:solidFill>
                  <a:schemeClr val="tx1"/>
                </a:solidFill>
                <a:latin typeface="Arial" charset="0"/>
                <a:cs typeface="Arial" charset="0"/>
              </a:rPr>
              <a:t>281.648.2755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304800" y="152400"/>
            <a:ext cx="8458200" cy="246063"/>
          </a:xfrm>
          <a:prstGeom prst="rect">
            <a:avLst/>
          </a:prstGeom>
          <a:noFill/>
          <a:ln w="9525">
            <a:noFill/>
            <a:miter lim="800000"/>
            <a:headEnd/>
            <a:tailEnd/>
          </a:ln>
        </p:spPr>
        <p:txBody>
          <a:bodyPr>
            <a:spAutoFit/>
          </a:bodyPr>
          <a:lstStyle/>
          <a:p>
            <a:pPr>
              <a:tabLst>
                <a:tab pos="2568575" algn="ctr"/>
                <a:tab pos="3657600" algn="ctr"/>
                <a:tab pos="4746625" algn="ctr"/>
                <a:tab pos="8229600" algn="r"/>
              </a:tabLst>
            </a:pPr>
            <a:r>
              <a:rPr lang="en-US" sz="1000">
                <a:cs typeface="Arial" charset="0"/>
              </a:rPr>
              <a:t>Growth in moral strength and character	</a:t>
            </a:r>
            <a:r>
              <a:rPr lang="en-US" sz="1000">
                <a:cs typeface="Arial" charset="0"/>
                <a:sym typeface="Wingdings" pitchFamily="2" charset="2"/>
              </a:rPr>
              <a:t></a:t>
            </a:r>
            <a:r>
              <a:rPr lang="en-US" sz="1000">
                <a:cs typeface="Arial" charset="0"/>
              </a:rPr>
              <a:t>	Participating citizenship	</a:t>
            </a:r>
            <a:r>
              <a:rPr lang="en-US" sz="1000">
                <a:cs typeface="Arial" charset="0"/>
                <a:sym typeface="Wingdings" pitchFamily="2" charset="2"/>
              </a:rPr>
              <a:t></a:t>
            </a:r>
            <a:r>
              <a:rPr lang="en-US" sz="1000">
                <a:cs typeface="Arial" charset="0"/>
              </a:rPr>
              <a:t>	Development in physical, mental, and emotional fitness</a:t>
            </a:r>
            <a:endParaRPr lang="en-US" sz="1000">
              <a:latin typeface="Calibri" pitchFamily="34" charset="0"/>
            </a:endParaRPr>
          </a:p>
        </p:txBody>
      </p:sp>
      <p:sp>
        <p:nvSpPr>
          <p:cNvPr id="14339" name="Rectangle 4"/>
          <p:cNvSpPr>
            <a:spLocks noChangeArrowheads="1"/>
          </p:cNvSpPr>
          <p:nvPr/>
        </p:nvSpPr>
        <p:spPr bwMode="auto">
          <a:xfrm>
            <a:off x="152400" y="6477000"/>
            <a:ext cx="8763000" cy="230188"/>
          </a:xfrm>
          <a:prstGeom prst="rect">
            <a:avLst/>
          </a:prstGeom>
          <a:noFill/>
          <a:ln w="9525">
            <a:noFill/>
            <a:miter lim="800000"/>
            <a:headEnd/>
            <a:tailEnd/>
          </a:ln>
        </p:spPr>
        <p:txBody>
          <a:bodyPr>
            <a:spAutoFit/>
          </a:bodyPr>
          <a:lstStyle/>
          <a:p>
            <a:pPr>
              <a:tabLst>
                <a:tab pos="457200" algn="ctr"/>
                <a:tab pos="860425" algn="ctr"/>
                <a:tab pos="1196975" algn="ctr"/>
                <a:tab pos="1654175" algn="ctr"/>
                <a:tab pos="2057400" algn="ctr"/>
                <a:tab pos="2514600" algn="ctr"/>
                <a:tab pos="3025775" algn="ctr"/>
                <a:tab pos="3549650" algn="ctr"/>
                <a:tab pos="4235450" algn="ctr"/>
                <a:tab pos="4921250" algn="ctr"/>
                <a:tab pos="5486400" algn="ctr"/>
                <a:tab pos="6172200" algn="ctr"/>
                <a:tab pos="6978650" algn="ctr"/>
                <a:tab pos="7826375" algn="ctr"/>
                <a:tab pos="8512175" algn="r"/>
              </a:tabLst>
            </a:pPr>
            <a:r>
              <a:rPr lang="en-US" sz="900">
                <a:cs typeface="Arial" charset="0"/>
              </a:rPr>
              <a:t>Advancement	</a:t>
            </a:r>
            <a:r>
              <a:rPr lang="en-US" sz="900">
                <a:cs typeface="Arial" charset="0"/>
                <a:sym typeface="Wingdings" pitchFamily="2" charset="2"/>
              </a:rPr>
              <a:t>	</a:t>
            </a:r>
            <a:r>
              <a:rPr lang="en-US" sz="900">
                <a:cs typeface="Arial" charset="0"/>
              </a:rPr>
              <a:t>Ideas	</a:t>
            </a:r>
            <a:r>
              <a:rPr lang="en-US" sz="900">
                <a:cs typeface="Arial" charset="0"/>
                <a:sym typeface="Wingdings" pitchFamily="2" charset="2"/>
              </a:rPr>
              <a:t>	</a:t>
            </a:r>
            <a:r>
              <a:rPr lang="en-US" sz="900">
                <a:cs typeface="Arial" charset="0"/>
              </a:rPr>
              <a:t>Patrols	</a:t>
            </a:r>
            <a:r>
              <a:rPr lang="en-US" sz="900">
                <a:cs typeface="Arial" charset="0"/>
                <a:sym typeface="Wingdings" pitchFamily="2" charset="2"/>
              </a:rPr>
              <a:t>	</a:t>
            </a:r>
            <a:r>
              <a:rPr lang="en-US" sz="900">
                <a:cs typeface="Arial" charset="0"/>
              </a:rPr>
              <a:t>Outdoors	</a:t>
            </a:r>
            <a:r>
              <a:rPr lang="en-US" sz="900">
                <a:cs typeface="Arial" charset="0"/>
                <a:sym typeface="Wingdings" pitchFamily="2" charset="2"/>
              </a:rPr>
              <a:t>	</a:t>
            </a:r>
            <a:r>
              <a:rPr lang="en-US" sz="900">
                <a:cs typeface="Arial" charset="0"/>
              </a:rPr>
              <a:t>Adult Association	</a:t>
            </a:r>
            <a:r>
              <a:rPr lang="en-US" sz="900">
                <a:cs typeface="Arial" charset="0"/>
                <a:sym typeface="Wingdings" pitchFamily="2" charset="2"/>
              </a:rPr>
              <a:t>	</a:t>
            </a:r>
            <a:r>
              <a:rPr lang="en-US" sz="900">
                <a:cs typeface="Arial" charset="0"/>
              </a:rPr>
              <a:t>Personal Growth	</a:t>
            </a:r>
            <a:r>
              <a:rPr lang="en-US" sz="900">
                <a:cs typeface="Arial" charset="0"/>
                <a:sym typeface="Wingdings" pitchFamily="2" charset="2"/>
              </a:rPr>
              <a:t>	</a:t>
            </a:r>
            <a:r>
              <a:rPr lang="en-US" sz="900">
                <a:cs typeface="Arial" charset="0"/>
              </a:rPr>
              <a:t>Leadership Development</a:t>
            </a:r>
            <a:r>
              <a:rPr lang="en-US" sz="900">
                <a:cs typeface="Arial" charset="0"/>
                <a:sym typeface="Wingdings" pitchFamily="2" charset="2"/>
              </a:rPr>
              <a:t> 		</a:t>
            </a:r>
            <a:r>
              <a:rPr lang="en-US" sz="900">
                <a:cs typeface="Arial" charset="0"/>
              </a:rPr>
              <a:t>Uniform</a:t>
            </a:r>
          </a:p>
        </p:txBody>
      </p:sp>
      <p:sp>
        <p:nvSpPr>
          <p:cNvPr id="6" name="Title 1"/>
          <p:cNvSpPr txBox="1">
            <a:spLocks/>
          </p:cNvSpPr>
          <p:nvPr/>
        </p:nvSpPr>
        <p:spPr>
          <a:xfrm>
            <a:off x="457200" y="381000"/>
            <a:ext cx="8229600" cy="563563"/>
          </a:xfrm>
          <a:prstGeom prst="rect">
            <a:avLst/>
          </a:prstGeom>
        </p:spPr>
        <p:txBody>
          <a:bodyPr>
            <a:normAutofit/>
          </a:bodyPr>
          <a:lstStyle/>
          <a:p>
            <a:pPr fontAlgn="auto">
              <a:spcAft>
                <a:spcPts val="0"/>
              </a:spcAft>
              <a:defRPr/>
            </a:pPr>
            <a:r>
              <a:rPr lang="en-US" sz="2800" b="1" dirty="0">
                <a:latin typeface="Arial" pitchFamily="34" charset="0"/>
                <a:ea typeface="+mj-ea"/>
                <a:cs typeface="Arial" pitchFamily="34" charset="0"/>
              </a:rPr>
              <a:t>Your Role in This Life Cycle/Journey</a:t>
            </a:r>
          </a:p>
        </p:txBody>
      </p:sp>
      <p:graphicFrame>
        <p:nvGraphicFramePr>
          <p:cNvPr id="20" name="Diagram 19"/>
          <p:cNvGraphicFramePr/>
          <p:nvPr/>
        </p:nvGraphicFramePr>
        <p:xfrm>
          <a:off x="381000" y="914401"/>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pPr>
              <a:defRPr/>
            </a:pPr>
            <a:r>
              <a:rPr lang="en-US"/>
              <a:t>Page </a:t>
            </a:r>
            <a:fld id="{1F0FD37C-3CAE-476B-BBBC-3FCCF06F0B63}" type="slidenum">
              <a:rPr lang="en-US"/>
              <a:pPr>
                <a:defRPr/>
              </a:pPr>
              <a:t>10</a:t>
            </a:fld>
            <a:endParaRPr lang="en-US"/>
          </a:p>
        </p:txBody>
      </p:sp>
      <p:sp>
        <p:nvSpPr>
          <p:cNvPr id="14343" name="Rectangle 6"/>
          <p:cNvSpPr>
            <a:spLocks noChangeArrowheads="1"/>
          </p:cNvSpPr>
          <p:nvPr/>
        </p:nvSpPr>
        <p:spPr bwMode="auto">
          <a:xfrm>
            <a:off x="457200" y="5943600"/>
            <a:ext cx="8153400" cy="369888"/>
          </a:xfrm>
          <a:prstGeom prst="rect">
            <a:avLst/>
          </a:prstGeom>
          <a:noFill/>
          <a:ln w="9525">
            <a:noFill/>
            <a:miter lim="800000"/>
            <a:headEnd/>
            <a:tailEnd/>
          </a:ln>
        </p:spPr>
        <p:txBody>
          <a:bodyPr>
            <a:spAutoFit/>
          </a:bodyPr>
          <a:lstStyle/>
          <a:p>
            <a:pPr algn="ctr"/>
            <a:r>
              <a:rPr lang="en-US" b="1"/>
              <a:t>Remember:  It’s a journey for your Scouts.  It’s also a journey for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b="1" smtClean="0">
                <a:latin typeface="Arial" charset="0"/>
                <a:cs typeface="Arial" charset="0"/>
              </a:rPr>
              <a:t>Appendix</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563562"/>
          </a:xfrm>
          <a:prstGeom prst="rect">
            <a:avLst/>
          </a:prstGeom>
        </p:spPr>
        <p:txBody>
          <a:bodyPr>
            <a:normAutofit/>
          </a:bodyPr>
          <a:lstStyle/>
          <a:p>
            <a:pPr algn="ctr" fontAlgn="auto">
              <a:spcAft>
                <a:spcPts val="0"/>
              </a:spcAft>
              <a:defRPr/>
            </a:pPr>
            <a:endParaRPr lang="en-US" sz="2800" dirty="0">
              <a:latin typeface="Arial" pitchFamily="34" charset="0"/>
              <a:ea typeface="+mj-ea"/>
              <a:cs typeface="Arial" pitchFamily="34" charset="0"/>
            </a:endParaRPr>
          </a:p>
        </p:txBody>
      </p:sp>
      <p:sp>
        <p:nvSpPr>
          <p:cNvPr id="16387" name="Content Placeholder 2"/>
          <p:cNvSpPr txBox="1">
            <a:spLocks/>
          </p:cNvSpPr>
          <p:nvPr/>
        </p:nvSpPr>
        <p:spPr bwMode="auto">
          <a:xfrm>
            <a:off x="457200" y="1066800"/>
            <a:ext cx="8229600" cy="5059363"/>
          </a:xfrm>
          <a:prstGeom prst="rect">
            <a:avLst/>
          </a:prstGeom>
          <a:noFill/>
          <a:ln w="9525">
            <a:noFill/>
            <a:miter lim="800000"/>
            <a:headEnd/>
            <a:tailEnd/>
          </a:ln>
        </p:spPr>
        <p:txBody>
          <a:bodyPr/>
          <a:lstStyle/>
          <a:p>
            <a:pPr marL="342900" indent="-342900" algn="ctr">
              <a:spcBef>
                <a:spcPct val="20000"/>
              </a:spcBef>
            </a:pPr>
            <a:endParaRPr lang="en-US" sz="2000">
              <a:cs typeface="Arial" charset="0"/>
            </a:endParaRPr>
          </a:p>
          <a:p>
            <a:pPr marL="342900" indent="-342900" algn="ctr">
              <a:spcBef>
                <a:spcPct val="20000"/>
              </a:spcBef>
            </a:pPr>
            <a:endParaRPr lang="en-US" sz="2000">
              <a:cs typeface="Arial" charset="0"/>
            </a:endParaRPr>
          </a:p>
          <a:p>
            <a:pPr marL="342900" indent="-342900" algn="ctr">
              <a:spcBef>
                <a:spcPct val="20000"/>
              </a:spcBef>
            </a:pPr>
            <a:endParaRPr lang="en-US" sz="2000">
              <a:cs typeface="Arial" charset="0"/>
            </a:endParaRPr>
          </a:p>
        </p:txBody>
      </p:sp>
      <p:sp>
        <p:nvSpPr>
          <p:cNvPr id="16388" name="Title 4"/>
          <p:cNvSpPr>
            <a:spLocks noGrp="1"/>
          </p:cNvSpPr>
          <p:nvPr>
            <p:ph type="title"/>
          </p:nvPr>
        </p:nvSpPr>
        <p:spPr>
          <a:xfrm>
            <a:off x="457200" y="274638"/>
            <a:ext cx="8229600" cy="563562"/>
          </a:xfrm>
        </p:spPr>
        <p:txBody>
          <a:bodyPr/>
          <a:lstStyle/>
          <a:p>
            <a:r>
              <a:rPr lang="en-US" sz="2800" b="1" smtClean="0">
                <a:latin typeface="Arial" charset="0"/>
                <a:cs typeface="Arial" charset="0"/>
              </a:rPr>
              <a:t>Scout Motto, Slogan, and Outdoor Code</a:t>
            </a:r>
          </a:p>
        </p:txBody>
      </p:sp>
      <p:sp>
        <p:nvSpPr>
          <p:cNvPr id="16389" name="Content Placeholder 8"/>
          <p:cNvSpPr>
            <a:spLocks noGrp="1"/>
          </p:cNvSpPr>
          <p:nvPr>
            <p:ph idx="1"/>
          </p:nvPr>
        </p:nvSpPr>
        <p:spPr>
          <a:xfrm>
            <a:off x="457200" y="990600"/>
            <a:ext cx="8229600" cy="4525963"/>
          </a:xfrm>
        </p:spPr>
        <p:txBody>
          <a:bodyPr/>
          <a:lstStyle/>
          <a:p>
            <a:pPr marL="0" indent="0" algn="ctr">
              <a:spcBef>
                <a:spcPct val="0"/>
              </a:spcBef>
              <a:buFont typeface="Arial" charset="0"/>
              <a:buNone/>
            </a:pPr>
            <a:r>
              <a:rPr lang="en-US" sz="2000" b="1" smtClean="0">
                <a:latin typeface="Arial" charset="0"/>
                <a:cs typeface="Arial" charset="0"/>
              </a:rPr>
              <a:t>Cub Scout Motto</a:t>
            </a:r>
          </a:p>
          <a:p>
            <a:pPr marL="0" indent="0" algn="ctr">
              <a:spcBef>
                <a:spcPct val="0"/>
              </a:spcBef>
              <a:buFont typeface="Arial" charset="0"/>
              <a:buNone/>
            </a:pPr>
            <a:r>
              <a:rPr lang="en-US" sz="2000" smtClean="0">
                <a:latin typeface="Arial" charset="0"/>
                <a:cs typeface="Arial" charset="0"/>
              </a:rPr>
              <a:t>Do Your Best.</a:t>
            </a:r>
          </a:p>
          <a:p>
            <a:pPr marL="0" indent="0" algn="ctr">
              <a:spcBef>
                <a:spcPct val="0"/>
              </a:spcBef>
              <a:buFont typeface="Arial" charset="0"/>
              <a:buNone/>
            </a:pPr>
            <a:endParaRPr lang="en-US" sz="1400" smtClean="0">
              <a:latin typeface="Arial" charset="0"/>
              <a:cs typeface="Arial" charset="0"/>
            </a:endParaRPr>
          </a:p>
          <a:p>
            <a:pPr marL="0" indent="0" algn="ctr">
              <a:spcBef>
                <a:spcPct val="0"/>
              </a:spcBef>
              <a:buFont typeface="Arial" charset="0"/>
              <a:buNone/>
            </a:pPr>
            <a:r>
              <a:rPr lang="en-US" sz="2000" b="1" smtClean="0">
                <a:latin typeface="Arial" charset="0"/>
                <a:cs typeface="Arial" charset="0"/>
              </a:rPr>
              <a:t>Boy Scout Motto</a:t>
            </a:r>
          </a:p>
          <a:p>
            <a:pPr marL="0" indent="0" algn="ctr">
              <a:spcBef>
                <a:spcPct val="0"/>
              </a:spcBef>
              <a:buFont typeface="Arial" charset="0"/>
              <a:buNone/>
            </a:pPr>
            <a:r>
              <a:rPr lang="en-US" sz="2000" smtClean="0">
                <a:latin typeface="Arial" charset="0"/>
                <a:cs typeface="Arial" charset="0"/>
              </a:rPr>
              <a:t>Be Prepared</a:t>
            </a:r>
          </a:p>
          <a:p>
            <a:pPr marL="0" indent="0" algn="ctr">
              <a:spcBef>
                <a:spcPct val="0"/>
              </a:spcBef>
              <a:buFont typeface="Arial" charset="0"/>
              <a:buNone/>
            </a:pPr>
            <a:endParaRPr lang="en-US" sz="1400" smtClean="0">
              <a:latin typeface="Arial" charset="0"/>
              <a:cs typeface="Arial" charset="0"/>
            </a:endParaRPr>
          </a:p>
          <a:p>
            <a:pPr marL="0" indent="0" algn="ctr">
              <a:spcBef>
                <a:spcPct val="0"/>
              </a:spcBef>
              <a:buFont typeface="Arial" charset="0"/>
              <a:buNone/>
            </a:pPr>
            <a:r>
              <a:rPr lang="en-US" sz="2000" b="1" smtClean="0">
                <a:latin typeface="Arial" charset="0"/>
                <a:cs typeface="Arial" charset="0"/>
              </a:rPr>
              <a:t>Boy Scout Slogan</a:t>
            </a:r>
          </a:p>
          <a:p>
            <a:pPr marL="0" indent="0" algn="ctr">
              <a:spcBef>
                <a:spcPct val="0"/>
              </a:spcBef>
              <a:buFont typeface="Arial" charset="0"/>
              <a:buNone/>
            </a:pPr>
            <a:r>
              <a:rPr lang="en-US" sz="2000" smtClean="0">
                <a:latin typeface="Arial" charset="0"/>
                <a:cs typeface="Arial" charset="0"/>
              </a:rPr>
              <a:t>Do a Good Turn Daily</a:t>
            </a:r>
          </a:p>
          <a:p>
            <a:pPr marL="0" indent="0" algn="ctr">
              <a:spcBef>
                <a:spcPct val="0"/>
              </a:spcBef>
              <a:buFont typeface="Arial" charset="0"/>
              <a:buNone/>
            </a:pPr>
            <a:endParaRPr lang="en-US" sz="1400" smtClean="0">
              <a:latin typeface="Arial" charset="0"/>
              <a:cs typeface="Arial" charset="0"/>
            </a:endParaRPr>
          </a:p>
          <a:p>
            <a:pPr marL="0" indent="0" algn="ctr">
              <a:spcBef>
                <a:spcPct val="0"/>
              </a:spcBef>
              <a:buFont typeface="Arial" charset="0"/>
              <a:buNone/>
            </a:pPr>
            <a:r>
              <a:rPr lang="en-US" sz="2000" b="1" smtClean="0">
                <a:latin typeface="Arial" charset="0"/>
                <a:cs typeface="Arial" charset="0"/>
              </a:rPr>
              <a:t>Outdoor Code</a:t>
            </a:r>
          </a:p>
          <a:p>
            <a:pPr marL="0" indent="0" algn="ctr">
              <a:spcBef>
                <a:spcPct val="0"/>
              </a:spcBef>
              <a:buFont typeface="Arial" charset="0"/>
              <a:buNone/>
            </a:pPr>
            <a:r>
              <a:rPr lang="en-US" sz="2000" smtClean="0">
                <a:latin typeface="Arial" charset="0"/>
                <a:cs typeface="Arial" charset="0"/>
              </a:rPr>
              <a:t>As an American,</a:t>
            </a:r>
          </a:p>
          <a:p>
            <a:pPr marL="0" indent="0" algn="ctr">
              <a:spcBef>
                <a:spcPct val="0"/>
              </a:spcBef>
              <a:buFont typeface="Arial" charset="0"/>
              <a:buNone/>
            </a:pPr>
            <a:r>
              <a:rPr lang="en-US" sz="2000" smtClean="0">
                <a:latin typeface="Arial" charset="0"/>
                <a:cs typeface="Arial" charset="0"/>
              </a:rPr>
              <a:t>I will do my best to:</a:t>
            </a:r>
          </a:p>
          <a:p>
            <a:pPr marL="0" indent="0" algn="ctr">
              <a:spcBef>
                <a:spcPct val="0"/>
              </a:spcBef>
              <a:buFont typeface="Arial" charset="0"/>
              <a:buNone/>
            </a:pPr>
            <a:r>
              <a:rPr lang="en-US" sz="2000" smtClean="0">
                <a:latin typeface="Arial" charset="0"/>
                <a:cs typeface="Arial" charset="0"/>
              </a:rPr>
              <a:t>Be clean in my outdoor manners,</a:t>
            </a:r>
          </a:p>
          <a:p>
            <a:pPr marL="0" indent="0" algn="ctr">
              <a:spcBef>
                <a:spcPct val="0"/>
              </a:spcBef>
              <a:buFont typeface="Arial" charset="0"/>
              <a:buNone/>
            </a:pPr>
            <a:r>
              <a:rPr lang="en-US" sz="2000" smtClean="0">
                <a:latin typeface="Arial" charset="0"/>
                <a:cs typeface="Arial" charset="0"/>
              </a:rPr>
              <a:t>Be careful with fire,</a:t>
            </a:r>
          </a:p>
          <a:p>
            <a:pPr marL="0" indent="0" algn="ctr">
              <a:spcBef>
                <a:spcPct val="0"/>
              </a:spcBef>
              <a:buFont typeface="Arial" charset="0"/>
              <a:buNone/>
            </a:pPr>
            <a:r>
              <a:rPr lang="en-US" sz="2000" smtClean="0">
                <a:latin typeface="Arial" charset="0"/>
                <a:cs typeface="Arial" charset="0"/>
              </a:rPr>
              <a:t>Be considerate in the outdoors,</a:t>
            </a:r>
          </a:p>
          <a:p>
            <a:pPr marL="0" indent="0" algn="ctr">
              <a:spcBef>
                <a:spcPct val="0"/>
              </a:spcBef>
              <a:buFont typeface="Arial" charset="0"/>
              <a:buNone/>
            </a:pPr>
            <a:r>
              <a:rPr lang="en-US" sz="2000" smtClean="0">
                <a:latin typeface="Arial" charset="0"/>
                <a:cs typeface="Arial" charset="0"/>
              </a:rPr>
              <a:t>And</a:t>
            </a:r>
          </a:p>
          <a:p>
            <a:pPr marL="0" indent="0" algn="ctr">
              <a:spcBef>
                <a:spcPct val="0"/>
              </a:spcBef>
              <a:buFont typeface="Arial" charset="0"/>
              <a:buNone/>
            </a:pPr>
            <a:r>
              <a:rPr lang="en-US" sz="2000" smtClean="0">
                <a:latin typeface="Arial" charset="0"/>
                <a:cs typeface="Arial" charset="0"/>
              </a:rPr>
              <a:t>Be conservation-minded.</a:t>
            </a:r>
          </a:p>
          <a:p>
            <a:pPr marL="0" indent="0" algn="ctr">
              <a:spcBef>
                <a:spcPct val="0"/>
              </a:spcBef>
              <a:buFont typeface="Arial" charset="0"/>
              <a:buNone/>
            </a:pPr>
            <a:r>
              <a:rPr lang="en-US" sz="2000" smtClean="0">
                <a:latin typeface="Arial" charset="0"/>
                <a:cs typeface="Arial" charset="0"/>
              </a:rPr>
              <a:t> </a:t>
            </a:r>
          </a:p>
        </p:txBody>
      </p:sp>
      <p:sp>
        <p:nvSpPr>
          <p:cNvPr id="8" name="Slide Number Placeholder 7"/>
          <p:cNvSpPr>
            <a:spLocks noGrp="1"/>
          </p:cNvSpPr>
          <p:nvPr>
            <p:ph type="sldNum" sz="quarter" idx="12"/>
          </p:nvPr>
        </p:nvSpPr>
        <p:spPr/>
        <p:txBody>
          <a:bodyPr/>
          <a:lstStyle/>
          <a:p>
            <a:pPr>
              <a:defRPr/>
            </a:pPr>
            <a:r>
              <a:rPr lang="en-US"/>
              <a:t>Page </a:t>
            </a:r>
            <a:fld id="{C30E6460-F07D-4FAC-997C-B6E1D3CD4C67}"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457200" y="304800"/>
            <a:ext cx="8229600" cy="533400"/>
          </a:xfrm>
        </p:spPr>
        <p:txBody>
          <a:bodyPr/>
          <a:lstStyle/>
          <a:p>
            <a:r>
              <a:rPr lang="en-US" sz="2800" b="1" smtClean="0"/>
              <a:t>Cub Scout Core Values and the Scout Law</a:t>
            </a:r>
          </a:p>
        </p:txBody>
      </p:sp>
      <p:sp>
        <p:nvSpPr>
          <p:cNvPr id="17411" name="Text Placeholder 3"/>
          <p:cNvSpPr>
            <a:spLocks noGrp="1"/>
          </p:cNvSpPr>
          <p:nvPr>
            <p:ph type="body" idx="1"/>
          </p:nvPr>
        </p:nvSpPr>
        <p:spPr>
          <a:xfrm>
            <a:off x="381000" y="1143000"/>
            <a:ext cx="4040188" cy="411163"/>
          </a:xfrm>
        </p:spPr>
        <p:txBody>
          <a:bodyPr/>
          <a:lstStyle/>
          <a:p>
            <a:pPr algn="ctr"/>
            <a:r>
              <a:rPr lang="en-US" sz="2000" smtClean="0">
                <a:latin typeface="Arial" charset="0"/>
                <a:cs typeface="Arial" charset="0"/>
              </a:rPr>
              <a:t>Cub Scouting’s 12 Core Values</a:t>
            </a:r>
          </a:p>
        </p:txBody>
      </p:sp>
      <p:graphicFrame>
        <p:nvGraphicFramePr>
          <p:cNvPr id="12" name="Content Placeholder 11"/>
          <p:cNvGraphicFramePr>
            <a:graphicFrameLocks noGrp="1"/>
          </p:cNvGraphicFramePr>
          <p:nvPr>
            <p:ph sz="half" idx="2"/>
          </p:nvPr>
        </p:nvGraphicFramePr>
        <p:xfrm>
          <a:off x="381000" y="1554163"/>
          <a:ext cx="4040188" cy="4541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3" name="Text Placeholder 5"/>
          <p:cNvSpPr>
            <a:spLocks noGrp="1"/>
          </p:cNvSpPr>
          <p:nvPr>
            <p:ph type="body" sz="quarter" idx="3"/>
          </p:nvPr>
        </p:nvSpPr>
        <p:spPr>
          <a:xfrm>
            <a:off x="4568825" y="1143000"/>
            <a:ext cx="4041775" cy="411163"/>
          </a:xfrm>
        </p:spPr>
        <p:txBody>
          <a:bodyPr/>
          <a:lstStyle/>
          <a:p>
            <a:pPr algn="ctr"/>
            <a:r>
              <a:rPr lang="en-US" sz="2000" smtClean="0">
                <a:latin typeface="Arial" charset="0"/>
                <a:cs typeface="Arial" charset="0"/>
              </a:rPr>
              <a:t>12 Points of the Scout Law</a:t>
            </a:r>
          </a:p>
        </p:txBody>
      </p:sp>
      <p:graphicFrame>
        <p:nvGraphicFramePr>
          <p:cNvPr id="13" name="Content Placeholder 12"/>
          <p:cNvGraphicFramePr>
            <a:graphicFrameLocks noGrp="1"/>
          </p:cNvGraphicFramePr>
          <p:nvPr>
            <p:ph sz="quarter" idx="4"/>
          </p:nvPr>
        </p:nvGraphicFramePr>
        <p:xfrm>
          <a:off x="4568825" y="1554163"/>
          <a:ext cx="4041775" cy="45418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p:txBody>
          <a:bodyPr/>
          <a:lstStyle/>
          <a:p>
            <a:pPr>
              <a:defRPr/>
            </a:pPr>
            <a:r>
              <a:rPr lang="en-US" smtClean="0"/>
              <a:t>Page </a:t>
            </a:r>
            <a:fld id="{7F12FFDF-7D7C-4A15-A3CB-5AFD30AA157B}"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334962"/>
          </a:xfrm>
        </p:spPr>
        <p:txBody>
          <a:bodyPr/>
          <a:lstStyle/>
          <a:p>
            <a:pPr algn="l" eaLnBrk="1" hangingPunct="1"/>
            <a:r>
              <a:rPr lang="en-US" sz="2800" b="1" smtClean="0">
                <a:latin typeface="Arial" charset="0"/>
                <a:cs typeface="Arial" charset="0"/>
              </a:rPr>
              <a:t>Objectives</a:t>
            </a:r>
          </a:p>
        </p:txBody>
      </p:sp>
      <p:sp>
        <p:nvSpPr>
          <p:cNvPr id="6147" name="Content Placeholder 2"/>
          <p:cNvSpPr>
            <a:spLocks noGrp="1"/>
          </p:cNvSpPr>
          <p:nvPr>
            <p:ph idx="1"/>
          </p:nvPr>
        </p:nvSpPr>
        <p:spPr>
          <a:xfrm>
            <a:off x="457200" y="990600"/>
            <a:ext cx="8229600" cy="5135563"/>
          </a:xfrm>
        </p:spPr>
        <p:txBody>
          <a:bodyPr/>
          <a:lstStyle/>
          <a:p>
            <a:pPr eaLnBrk="1" hangingPunct="1"/>
            <a:r>
              <a:rPr lang="en-US" sz="2000" smtClean="0">
                <a:latin typeface="Arial" charset="0"/>
                <a:cs typeface="Arial" charset="0"/>
              </a:rPr>
              <a:t>Understand the Mission of the BSA Program</a:t>
            </a:r>
          </a:p>
          <a:p>
            <a:pPr eaLnBrk="1" hangingPunct="1"/>
            <a:endParaRPr lang="en-US" sz="2000" smtClean="0">
              <a:latin typeface="Arial" charset="0"/>
              <a:cs typeface="Arial" charset="0"/>
            </a:endParaRPr>
          </a:p>
          <a:p>
            <a:pPr eaLnBrk="1" hangingPunct="1"/>
            <a:r>
              <a:rPr lang="en-US" sz="2000" smtClean="0">
                <a:latin typeface="Arial" charset="0"/>
                <a:cs typeface="Arial" charset="0"/>
              </a:rPr>
              <a:t>Understand the Aims and Methods of Scouting</a:t>
            </a:r>
          </a:p>
          <a:p>
            <a:pPr eaLnBrk="1" hangingPunct="1"/>
            <a:endParaRPr lang="en-US" sz="2000" smtClean="0">
              <a:latin typeface="Arial" charset="0"/>
              <a:cs typeface="Arial" charset="0"/>
            </a:endParaRPr>
          </a:p>
          <a:p>
            <a:pPr eaLnBrk="1" hangingPunct="1"/>
            <a:r>
              <a:rPr lang="en-US" sz="2000" smtClean="0">
                <a:latin typeface="Arial" charset="0"/>
                <a:cs typeface="Arial" charset="0"/>
              </a:rPr>
              <a:t>Understand Cub Scout Purposes and Values</a:t>
            </a:r>
          </a:p>
          <a:p>
            <a:pPr eaLnBrk="1" hangingPunct="1"/>
            <a:endParaRPr lang="en-US" sz="2000" smtClean="0">
              <a:latin typeface="Arial" charset="0"/>
              <a:cs typeface="Arial" charset="0"/>
            </a:endParaRPr>
          </a:p>
          <a:p>
            <a:pPr eaLnBrk="1" hangingPunct="1"/>
            <a:r>
              <a:rPr lang="en-US" sz="2000" smtClean="0">
                <a:latin typeface="Arial" charset="0"/>
                <a:cs typeface="Arial" charset="0"/>
              </a:rPr>
              <a:t>Understand the Cub Scout and Boy Scout “Life Cycles” including:</a:t>
            </a:r>
          </a:p>
          <a:p>
            <a:pPr lvl="1" eaLnBrk="1" hangingPunct="1"/>
            <a:r>
              <a:rPr lang="en-US" sz="1600" smtClean="0">
                <a:latin typeface="Arial" charset="0"/>
                <a:cs typeface="Arial" charset="0"/>
              </a:rPr>
              <a:t>Major Milestones/Skills</a:t>
            </a:r>
          </a:p>
          <a:p>
            <a:pPr lvl="1" eaLnBrk="1" hangingPunct="1"/>
            <a:r>
              <a:rPr lang="en-US" sz="1600" smtClean="0">
                <a:latin typeface="Arial" charset="0"/>
                <a:cs typeface="Arial" charset="0"/>
              </a:rPr>
              <a:t>Religious Aspects</a:t>
            </a:r>
          </a:p>
          <a:p>
            <a:pPr lvl="1" eaLnBrk="1" hangingPunct="1"/>
            <a:r>
              <a:rPr lang="en-US" sz="1600" smtClean="0">
                <a:latin typeface="Arial" charset="0"/>
                <a:cs typeface="Arial" charset="0"/>
              </a:rPr>
              <a:t>Leadership Aspects</a:t>
            </a:r>
          </a:p>
          <a:p>
            <a:pPr lvl="1" eaLnBrk="1" hangingPunct="1"/>
            <a:r>
              <a:rPr lang="en-US" sz="1600" smtClean="0">
                <a:latin typeface="Arial" charset="0"/>
                <a:cs typeface="Arial" charset="0"/>
              </a:rPr>
              <a:t>Adult Training/Roles</a:t>
            </a:r>
          </a:p>
          <a:p>
            <a:pPr lvl="1" eaLnBrk="1" hangingPunct="1"/>
            <a:endParaRPr lang="en-US" sz="1600" smtClean="0">
              <a:latin typeface="Arial" charset="0"/>
              <a:cs typeface="Arial" charset="0"/>
            </a:endParaRPr>
          </a:p>
          <a:p>
            <a:pPr eaLnBrk="1" hangingPunct="1"/>
            <a:r>
              <a:rPr lang="en-US" sz="2000" smtClean="0">
                <a:latin typeface="Arial" charset="0"/>
                <a:cs typeface="Arial" charset="0"/>
              </a:rPr>
              <a:t>Understand Your Role in this Life Cycle</a:t>
            </a:r>
          </a:p>
          <a:p>
            <a:pPr eaLnBrk="1" hangingPunct="1"/>
            <a:endParaRPr lang="en-US" sz="2000" smtClean="0">
              <a:latin typeface="Arial" charset="0"/>
              <a:cs typeface="Arial" charset="0"/>
            </a:endParaRPr>
          </a:p>
          <a:p>
            <a:pPr eaLnBrk="1" hangingPunct="1"/>
            <a:endParaRPr lang="en-US" sz="200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r>
              <a:rPr lang="en-US"/>
              <a:t>Page </a:t>
            </a:r>
            <a:fld id="{514835EF-F459-48BE-A84A-7E05F87E0134}"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55638"/>
            <a:ext cx="8229600" cy="334962"/>
          </a:xfrm>
        </p:spPr>
        <p:txBody>
          <a:bodyPr/>
          <a:lstStyle/>
          <a:p>
            <a:pPr eaLnBrk="1" hangingPunct="1"/>
            <a:r>
              <a:rPr lang="en-US" sz="2800" b="1" smtClean="0">
                <a:latin typeface="Arial" charset="0"/>
                <a:cs typeface="Arial" charset="0"/>
              </a:rPr>
              <a:t>BSA Mission Statement</a:t>
            </a:r>
          </a:p>
        </p:txBody>
      </p:sp>
      <p:sp>
        <p:nvSpPr>
          <p:cNvPr id="7171" name="Content Placeholder 2"/>
          <p:cNvSpPr>
            <a:spLocks noGrp="1"/>
          </p:cNvSpPr>
          <p:nvPr>
            <p:ph idx="1"/>
          </p:nvPr>
        </p:nvSpPr>
        <p:spPr>
          <a:xfrm>
            <a:off x="457200" y="990600"/>
            <a:ext cx="8229600" cy="5135563"/>
          </a:xfrm>
        </p:spPr>
        <p:txBody>
          <a:bodyPr/>
          <a:lstStyle/>
          <a:p>
            <a:pPr algn="ctr" eaLnBrk="1" hangingPunct="1">
              <a:buFont typeface="Arial" charset="0"/>
              <a:buNone/>
            </a:pPr>
            <a:endParaRPr lang="en-US" sz="2000" smtClean="0">
              <a:latin typeface="Arial" charset="0"/>
              <a:cs typeface="Arial" charset="0"/>
            </a:endParaRPr>
          </a:p>
          <a:p>
            <a:pPr algn="ctr" eaLnBrk="1" hangingPunct="1">
              <a:buFont typeface="Arial" charset="0"/>
              <a:buNone/>
            </a:pPr>
            <a:r>
              <a:rPr lang="en-US" sz="2000" smtClean="0">
                <a:latin typeface="Arial" charset="0"/>
                <a:cs typeface="Arial" charset="0"/>
              </a:rPr>
              <a:t>The mission of the Boy Scouts of America is to</a:t>
            </a:r>
          </a:p>
          <a:p>
            <a:pPr algn="ctr" eaLnBrk="1" hangingPunct="1">
              <a:buFont typeface="Arial" charset="0"/>
              <a:buNone/>
            </a:pPr>
            <a:r>
              <a:rPr lang="en-US" sz="2000" smtClean="0">
                <a:latin typeface="Arial" charset="0"/>
                <a:cs typeface="Arial" charset="0"/>
              </a:rPr>
              <a:t>prepare young people to make ethical choices over</a:t>
            </a:r>
          </a:p>
          <a:p>
            <a:pPr algn="ctr" eaLnBrk="1" hangingPunct="1">
              <a:buFont typeface="Arial" charset="0"/>
              <a:buNone/>
            </a:pPr>
            <a:r>
              <a:rPr lang="en-US" sz="2000" smtClean="0">
                <a:latin typeface="Arial" charset="0"/>
                <a:cs typeface="Arial" charset="0"/>
              </a:rPr>
              <a:t>their lifetime by instilling in them the values of the</a:t>
            </a:r>
          </a:p>
          <a:p>
            <a:pPr algn="ctr" eaLnBrk="1" hangingPunct="1">
              <a:buFont typeface="Arial" charset="0"/>
              <a:buNone/>
            </a:pPr>
            <a:r>
              <a:rPr lang="en-US" sz="2000" smtClean="0">
                <a:latin typeface="Arial" charset="0"/>
                <a:cs typeface="Arial" charset="0"/>
              </a:rPr>
              <a:t>Scout Oath and Law.</a:t>
            </a:r>
          </a:p>
          <a:p>
            <a:pPr eaLnBrk="1" hangingPunct="1"/>
            <a:endParaRPr lang="en-US" sz="200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r>
              <a:rPr lang="en-US"/>
              <a:t>Page </a:t>
            </a:r>
            <a:fld id="{72285741-4753-4603-B70B-03B3A97A1B8A}"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563562"/>
          </a:xfrm>
          <a:prstGeom prst="rect">
            <a:avLst/>
          </a:prstGeom>
        </p:spPr>
        <p:txBody>
          <a:bodyPr>
            <a:normAutofit/>
          </a:bodyPr>
          <a:lstStyle/>
          <a:p>
            <a:pPr algn="ctr" fontAlgn="auto">
              <a:spcAft>
                <a:spcPts val="0"/>
              </a:spcAft>
              <a:defRPr/>
            </a:pPr>
            <a:endParaRPr lang="en-US" sz="2800" dirty="0">
              <a:latin typeface="Arial" pitchFamily="34" charset="0"/>
              <a:ea typeface="+mj-ea"/>
              <a:cs typeface="Arial" pitchFamily="34" charset="0"/>
            </a:endParaRPr>
          </a:p>
        </p:txBody>
      </p:sp>
      <p:sp>
        <p:nvSpPr>
          <p:cNvPr id="8195" name="Content Placeholder 2"/>
          <p:cNvSpPr txBox="1">
            <a:spLocks/>
          </p:cNvSpPr>
          <p:nvPr/>
        </p:nvSpPr>
        <p:spPr bwMode="auto">
          <a:xfrm>
            <a:off x="457200" y="1066800"/>
            <a:ext cx="8229600" cy="5059363"/>
          </a:xfrm>
          <a:prstGeom prst="rect">
            <a:avLst/>
          </a:prstGeom>
          <a:noFill/>
          <a:ln w="9525">
            <a:noFill/>
            <a:miter lim="800000"/>
            <a:headEnd/>
            <a:tailEnd/>
          </a:ln>
        </p:spPr>
        <p:txBody>
          <a:bodyPr/>
          <a:lstStyle/>
          <a:p>
            <a:pPr marL="342900" indent="-342900" algn="ctr">
              <a:spcBef>
                <a:spcPct val="20000"/>
              </a:spcBef>
            </a:pPr>
            <a:endParaRPr lang="en-US" sz="2000">
              <a:cs typeface="Arial" charset="0"/>
            </a:endParaRPr>
          </a:p>
          <a:p>
            <a:pPr marL="800100" lvl="1" indent="-342900">
              <a:spcBef>
                <a:spcPct val="20000"/>
              </a:spcBef>
            </a:pPr>
            <a:endParaRPr lang="en-US" sz="2000">
              <a:cs typeface="Arial" charset="0"/>
            </a:endParaRPr>
          </a:p>
        </p:txBody>
      </p:sp>
      <p:sp>
        <p:nvSpPr>
          <p:cNvPr id="8196" name="Title 4"/>
          <p:cNvSpPr>
            <a:spLocks noGrp="1"/>
          </p:cNvSpPr>
          <p:nvPr>
            <p:ph type="title"/>
          </p:nvPr>
        </p:nvSpPr>
        <p:spPr>
          <a:xfrm>
            <a:off x="457200" y="274638"/>
            <a:ext cx="8229600" cy="563562"/>
          </a:xfrm>
        </p:spPr>
        <p:txBody>
          <a:bodyPr/>
          <a:lstStyle/>
          <a:p>
            <a:r>
              <a:rPr lang="en-US" sz="2800" b="1" smtClean="0">
                <a:latin typeface="Arial" charset="0"/>
                <a:cs typeface="Arial" charset="0"/>
              </a:rPr>
              <a:t>Scout Oath and Law</a:t>
            </a:r>
            <a:endParaRPr lang="en-US" sz="2800" b="1" smtClean="0"/>
          </a:p>
        </p:txBody>
      </p:sp>
      <p:sp>
        <p:nvSpPr>
          <p:cNvPr id="8197" name="Text Placeholder 8"/>
          <p:cNvSpPr>
            <a:spLocks noGrp="1"/>
          </p:cNvSpPr>
          <p:nvPr>
            <p:ph type="body" idx="1"/>
          </p:nvPr>
        </p:nvSpPr>
        <p:spPr>
          <a:xfrm>
            <a:off x="457200" y="990600"/>
            <a:ext cx="4040188" cy="381000"/>
          </a:xfrm>
        </p:spPr>
        <p:txBody>
          <a:bodyPr/>
          <a:lstStyle/>
          <a:p>
            <a:pPr algn="ctr"/>
            <a:r>
              <a:rPr lang="en-US" smtClean="0">
                <a:latin typeface="Arial" charset="0"/>
                <a:cs typeface="Arial" charset="0"/>
              </a:rPr>
              <a:t>Cub Scout</a:t>
            </a:r>
          </a:p>
        </p:txBody>
      </p:sp>
      <p:sp>
        <p:nvSpPr>
          <p:cNvPr id="8198" name="Content Placeholder 6"/>
          <p:cNvSpPr>
            <a:spLocks noGrp="1"/>
          </p:cNvSpPr>
          <p:nvPr>
            <p:ph sz="half" idx="2"/>
          </p:nvPr>
        </p:nvSpPr>
        <p:spPr>
          <a:xfrm>
            <a:off x="457200" y="1447800"/>
            <a:ext cx="4040188" cy="4724400"/>
          </a:xfrm>
        </p:spPr>
        <p:txBody>
          <a:bodyPr/>
          <a:lstStyle/>
          <a:p>
            <a:pPr marL="0" algn="ctr">
              <a:spcBef>
                <a:spcPct val="0"/>
              </a:spcBef>
              <a:buFont typeface="Arial" charset="0"/>
              <a:buNone/>
            </a:pPr>
            <a:r>
              <a:rPr lang="en-US" sz="1800" b="1" smtClean="0">
                <a:latin typeface="Arial" charset="0"/>
                <a:cs typeface="Arial" charset="0"/>
              </a:rPr>
              <a:t>Cub Scout Promise</a:t>
            </a:r>
          </a:p>
          <a:p>
            <a:pPr marL="0" algn="ctr">
              <a:spcBef>
                <a:spcPct val="0"/>
              </a:spcBef>
              <a:buFont typeface="Arial" charset="0"/>
              <a:buNone/>
            </a:pPr>
            <a:r>
              <a:rPr lang="en-US" sz="1800" smtClean="0">
                <a:latin typeface="Arial" charset="0"/>
                <a:cs typeface="Arial" charset="0"/>
              </a:rPr>
              <a:t>I, [your name], promise to do my best</a:t>
            </a:r>
          </a:p>
          <a:p>
            <a:pPr marL="0" algn="ctr">
              <a:spcBef>
                <a:spcPct val="0"/>
              </a:spcBef>
              <a:buFont typeface="Arial" charset="0"/>
              <a:buNone/>
            </a:pPr>
            <a:r>
              <a:rPr lang="en-US" sz="1800" smtClean="0">
                <a:latin typeface="Arial" charset="0"/>
                <a:cs typeface="Arial" charset="0"/>
              </a:rPr>
              <a:t>To do my duty to God and my country,</a:t>
            </a:r>
          </a:p>
          <a:p>
            <a:pPr marL="0" algn="ctr">
              <a:spcBef>
                <a:spcPct val="0"/>
              </a:spcBef>
              <a:buFont typeface="Arial" charset="0"/>
              <a:buNone/>
            </a:pPr>
            <a:r>
              <a:rPr lang="en-US" sz="1800" smtClean="0">
                <a:latin typeface="Arial" charset="0"/>
                <a:cs typeface="Arial" charset="0"/>
              </a:rPr>
              <a:t>To help other people, and</a:t>
            </a:r>
          </a:p>
          <a:p>
            <a:pPr marL="0" algn="ctr">
              <a:spcBef>
                <a:spcPct val="0"/>
              </a:spcBef>
              <a:buFont typeface="Arial" charset="0"/>
              <a:buNone/>
            </a:pPr>
            <a:r>
              <a:rPr lang="en-US" sz="1800" smtClean="0">
                <a:latin typeface="Arial" charset="0"/>
                <a:cs typeface="Arial" charset="0"/>
              </a:rPr>
              <a:t>To obey the Law of the Pack.</a:t>
            </a: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r>
              <a:rPr lang="en-US" sz="1800" b="1" smtClean="0">
                <a:latin typeface="Arial" charset="0"/>
                <a:cs typeface="Arial" charset="0"/>
              </a:rPr>
              <a:t>The Law of the Pack</a:t>
            </a:r>
          </a:p>
          <a:p>
            <a:pPr marL="0" algn="ctr">
              <a:spcBef>
                <a:spcPct val="0"/>
              </a:spcBef>
              <a:buFont typeface="Arial" charset="0"/>
              <a:buNone/>
            </a:pPr>
            <a:r>
              <a:rPr lang="en-US" sz="1800" smtClean="0">
                <a:latin typeface="Arial" charset="0"/>
                <a:cs typeface="Arial" charset="0"/>
              </a:rPr>
              <a:t>The Cub Scout follows Akela.</a:t>
            </a:r>
          </a:p>
          <a:p>
            <a:pPr marL="0" algn="ctr">
              <a:spcBef>
                <a:spcPct val="0"/>
              </a:spcBef>
              <a:buFont typeface="Arial" charset="0"/>
              <a:buNone/>
            </a:pPr>
            <a:r>
              <a:rPr lang="en-US" sz="1800" smtClean="0">
                <a:latin typeface="Arial" charset="0"/>
                <a:cs typeface="Arial" charset="0"/>
              </a:rPr>
              <a:t>The Cub Scout helps the pack go.</a:t>
            </a:r>
          </a:p>
          <a:p>
            <a:pPr marL="0" algn="ctr">
              <a:spcBef>
                <a:spcPct val="0"/>
              </a:spcBef>
              <a:buFont typeface="Arial" charset="0"/>
              <a:buNone/>
            </a:pPr>
            <a:r>
              <a:rPr lang="en-US" sz="1800" smtClean="0">
                <a:latin typeface="Arial" charset="0"/>
                <a:cs typeface="Arial" charset="0"/>
              </a:rPr>
              <a:t>The pack helps the Cub Scout grow.</a:t>
            </a:r>
          </a:p>
          <a:p>
            <a:pPr marL="0" algn="ctr">
              <a:spcBef>
                <a:spcPct val="0"/>
              </a:spcBef>
              <a:buFont typeface="Arial" charset="0"/>
              <a:buNone/>
            </a:pPr>
            <a:r>
              <a:rPr lang="en-US" sz="1800" smtClean="0">
                <a:latin typeface="Arial" charset="0"/>
                <a:cs typeface="Arial" charset="0"/>
              </a:rPr>
              <a:t>The Cub Scout gives goodwill.</a:t>
            </a:r>
          </a:p>
        </p:txBody>
      </p:sp>
      <p:sp>
        <p:nvSpPr>
          <p:cNvPr id="8199" name="Text Placeholder 9"/>
          <p:cNvSpPr>
            <a:spLocks noGrp="1"/>
          </p:cNvSpPr>
          <p:nvPr>
            <p:ph type="body" sz="quarter" idx="3"/>
          </p:nvPr>
        </p:nvSpPr>
        <p:spPr>
          <a:xfrm>
            <a:off x="4645025" y="990600"/>
            <a:ext cx="4041775" cy="381000"/>
          </a:xfrm>
        </p:spPr>
        <p:txBody>
          <a:bodyPr/>
          <a:lstStyle/>
          <a:p>
            <a:pPr algn="ctr"/>
            <a:r>
              <a:rPr lang="en-US" smtClean="0">
                <a:latin typeface="Arial" charset="0"/>
                <a:cs typeface="Arial" charset="0"/>
              </a:rPr>
              <a:t>Boy Scout</a:t>
            </a:r>
          </a:p>
        </p:txBody>
      </p:sp>
      <p:sp>
        <p:nvSpPr>
          <p:cNvPr id="8200" name="Content Placeholder 8"/>
          <p:cNvSpPr>
            <a:spLocks noGrp="1"/>
          </p:cNvSpPr>
          <p:nvPr>
            <p:ph sz="quarter" idx="4"/>
          </p:nvPr>
        </p:nvSpPr>
        <p:spPr>
          <a:xfrm>
            <a:off x="4645025" y="1447800"/>
            <a:ext cx="4041775" cy="4724400"/>
          </a:xfrm>
        </p:spPr>
        <p:txBody>
          <a:bodyPr/>
          <a:lstStyle/>
          <a:p>
            <a:pPr marL="0" algn="ctr">
              <a:spcBef>
                <a:spcPct val="0"/>
              </a:spcBef>
              <a:buFont typeface="Arial" charset="0"/>
              <a:buNone/>
            </a:pPr>
            <a:r>
              <a:rPr lang="en-US" sz="1800" b="1" smtClean="0">
                <a:latin typeface="Arial" charset="0"/>
                <a:cs typeface="Arial" charset="0"/>
              </a:rPr>
              <a:t>Scout Oath/Promise</a:t>
            </a:r>
          </a:p>
          <a:p>
            <a:pPr marL="0" algn="ctr">
              <a:spcBef>
                <a:spcPct val="0"/>
              </a:spcBef>
              <a:buFont typeface="Arial" charset="0"/>
              <a:buNone/>
            </a:pPr>
            <a:r>
              <a:rPr lang="en-US" sz="1800" smtClean="0">
                <a:latin typeface="Arial" charset="0"/>
                <a:cs typeface="Arial" charset="0"/>
              </a:rPr>
              <a:t>On my honor I will do my best</a:t>
            </a:r>
          </a:p>
          <a:p>
            <a:pPr marL="0" algn="ctr">
              <a:spcBef>
                <a:spcPct val="0"/>
              </a:spcBef>
              <a:buFont typeface="Arial" charset="0"/>
              <a:buNone/>
            </a:pPr>
            <a:r>
              <a:rPr lang="en-US" sz="1800" smtClean="0">
                <a:latin typeface="Arial" charset="0"/>
                <a:cs typeface="Arial" charset="0"/>
              </a:rPr>
              <a:t>To do my duty to God and my country</a:t>
            </a:r>
          </a:p>
          <a:p>
            <a:pPr marL="0" algn="ctr">
              <a:spcBef>
                <a:spcPct val="0"/>
              </a:spcBef>
              <a:buFont typeface="Arial" charset="0"/>
              <a:buNone/>
            </a:pPr>
            <a:r>
              <a:rPr lang="en-US" sz="1800" smtClean="0">
                <a:latin typeface="Arial" charset="0"/>
                <a:cs typeface="Arial" charset="0"/>
              </a:rPr>
              <a:t>and to obey the Scout Law;</a:t>
            </a:r>
          </a:p>
          <a:p>
            <a:pPr marL="0" algn="ctr">
              <a:spcBef>
                <a:spcPct val="0"/>
              </a:spcBef>
              <a:buFont typeface="Arial" charset="0"/>
              <a:buNone/>
            </a:pPr>
            <a:r>
              <a:rPr lang="en-US" sz="1800" smtClean="0">
                <a:latin typeface="Arial" charset="0"/>
                <a:cs typeface="Arial" charset="0"/>
              </a:rPr>
              <a:t>To help other people at all times;</a:t>
            </a:r>
          </a:p>
          <a:p>
            <a:pPr marL="0" algn="ctr">
              <a:spcBef>
                <a:spcPct val="0"/>
              </a:spcBef>
              <a:buFont typeface="Arial" charset="0"/>
              <a:buNone/>
            </a:pPr>
            <a:r>
              <a:rPr lang="en-US" sz="1800" smtClean="0">
                <a:latin typeface="Arial" charset="0"/>
                <a:cs typeface="Arial" charset="0"/>
              </a:rPr>
              <a:t>To keep myself physically strong,</a:t>
            </a:r>
          </a:p>
          <a:p>
            <a:pPr marL="0" algn="ctr">
              <a:spcBef>
                <a:spcPct val="0"/>
              </a:spcBef>
              <a:buFont typeface="Arial" charset="0"/>
              <a:buNone/>
            </a:pPr>
            <a:r>
              <a:rPr lang="en-US" sz="1800" smtClean="0">
                <a:latin typeface="Arial" charset="0"/>
                <a:cs typeface="Arial" charset="0"/>
              </a:rPr>
              <a:t>mentally awake, and morally straight.</a:t>
            </a: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endParaRPr lang="en-US" sz="1800" smtClean="0">
              <a:latin typeface="Arial" charset="0"/>
              <a:cs typeface="Arial" charset="0"/>
            </a:endParaRPr>
          </a:p>
          <a:p>
            <a:pPr marL="0" algn="ctr">
              <a:spcBef>
                <a:spcPct val="0"/>
              </a:spcBef>
              <a:buFont typeface="Arial" charset="0"/>
              <a:buNone/>
            </a:pPr>
            <a:r>
              <a:rPr lang="en-US" sz="1800" b="1" smtClean="0">
                <a:latin typeface="Arial" charset="0"/>
                <a:cs typeface="Arial" charset="0"/>
              </a:rPr>
              <a:t>Scout Law</a:t>
            </a:r>
          </a:p>
          <a:p>
            <a:pPr marL="0" algn="ctr">
              <a:spcBef>
                <a:spcPct val="0"/>
              </a:spcBef>
              <a:buFont typeface="Arial" charset="0"/>
              <a:buNone/>
            </a:pPr>
            <a:r>
              <a:rPr lang="en-US" sz="1800" smtClean="0">
                <a:latin typeface="Arial" charset="0"/>
                <a:cs typeface="Arial" charset="0"/>
              </a:rPr>
              <a:t>A Scout is:</a:t>
            </a:r>
          </a:p>
          <a:p>
            <a:pPr marL="0" algn="ctr">
              <a:spcBef>
                <a:spcPct val="0"/>
              </a:spcBef>
              <a:buFont typeface="Arial" charset="0"/>
              <a:buNone/>
            </a:pPr>
            <a:r>
              <a:rPr lang="en-US" sz="1800" smtClean="0">
                <a:latin typeface="Arial" charset="0"/>
                <a:cs typeface="Arial" charset="0"/>
              </a:rPr>
              <a:t>Trustworthy, Loyal, Helpful, Friendly, </a:t>
            </a:r>
          </a:p>
          <a:p>
            <a:pPr marL="0" algn="ctr">
              <a:spcBef>
                <a:spcPct val="0"/>
              </a:spcBef>
              <a:buFont typeface="Arial" charset="0"/>
              <a:buNone/>
            </a:pPr>
            <a:r>
              <a:rPr lang="en-US" sz="1800" smtClean="0">
                <a:latin typeface="Arial" charset="0"/>
                <a:cs typeface="Arial" charset="0"/>
              </a:rPr>
              <a:t>Courteous, Kind, Obedient, Cheerful, </a:t>
            </a:r>
          </a:p>
          <a:p>
            <a:pPr marL="0" algn="ctr">
              <a:spcBef>
                <a:spcPct val="0"/>
              </a:spcBef>
              <a:buFont typeface="Arial" charset="0"/>
              <a:buNone/>
            </a:pPr>
            <a:r>
              <a:rPr lang="en-US" sz="1800" smtClean="0">
                <a:latin typeface="Arial" charset="0"/>
                <a:cs typeface="Arial" charset="0"/>
              </a:rPr>
              <a:t>Thrifty, Brave, Clean, and Reverent</a:t>
            </a:r>
          </a:p>
        </p:txBody>
      </p:sp>
      <p:sp>
        <p:nvSpPr>
          <p:cNvPr id="8" name="Slide Number Placeholder 7"/>
          <p:cNvSpPr>
            <a:spLocks noGrp="1"/>
          </p:cNvSpPr>
          <p:nvPr>
            <p:ph type="sldNum" sz="quarter" idx="12"/>
          </p:nvPr>
        </p:nvSpPr>
        <p:spPr/>
        <p:txBody>
          <a:bodyPr/>
          <a:lstStyle/>
          <a:p>
            <a:pPr>
              <a:defRPr/>
            </a:pPr>
            <a:r>
              <a:rPr lang="en-US"/>
              <a:t>Page </a:t>
            </a:r>
            <a:fld id="{26D7456B-698B-4F05-B18C-F726CA827674}"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334962"/>
          </a:xfrm>
        </p:spPr>
        <p:txBody>
          <a:bodyPr/>
          <a:lstStyle/>
          <a:p>
            <a:pPr algn="l" eaLnBrk="1" hangingPunct="1"/>
            <a:r>
              <a:rPr lang="en-US" sz="2800" b="1" smtClean="0">
                <a:latin typeface="Arial" charset="0"/>
                <a:cs typeface="Arial" charset="0"/>
              </a:rPr>
              <a:t>Boy Scout Aims</a:t>
            </a:r>
          </a:p>
        </p:txBody>
      </p:sp>
      <p:graphicFrame>
        <p:nvGraphicFramePr>
          <p:cNvPr id="5" name="Content Placeholder 4"/>
          <p:cNvGraphicFramePr>
            <a:graphicFrameLocks noGrp="1"/>
          </p:cNvGraphicFramePr>
          <p:nvPr>
            <p:ph idx="1"/>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12"/>
          </p:nvPr>
        </p:nvSpPr>
        <p:spPr/>
        <p:txBody>
          <a:bodyPr/>
          <a:lstStyle/>
          <a:p>
            <a:pPr>
              <a:defRPr/>
            </a:pPr>
            <a:r>
              <a:rPr lang="en-US"/>
              <a:t>Page </a:t>
            </a:r>
            <a:fld id="{09B74E8E-5C7B-4A4C-A6FD-F09B7458127C}" type="slidenum">
              <a:rPr lang="en-US"/>
              <a:pPr>
                <a:defRPr/>
              </a:pPr>
              <a:t>5</a:t>
            </a:fld>
            <a:endParaRPr 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563562"/>
          </a:xfrm>
        </p:spPr>
        <p:txBody>
          <a:bodyPr/>
          <a:lstStyle/>
          <a:p>
            <a:pPr algn="l" eaLnBrk="1" hangingPunct="1"/>
            <a:r>
              <a:rPr lang="en-US" sz="2800" b="1" smtClean="0">
                <a:latin typeface="Arial" charset="0"/>
                <a:cs typeface="Arial" charset="0"/>
              </a:rPr>
              <a:t>Boy Scout Methods</a:t>
            </a:r>
          </a:p>
        </p:txBody>
      </p:sp>
      <p:graphicFrame>
        <p:nvGraphicFramePr>
          <p:cNvPr id="11" name="Content Placeholder 10"/>
          <p:cNvGraphicFramePr>
            <a:graphicFrameLocks noGrp="1"/>
          </p:cNvGraphicFramePr>
          <p:nvPr>
            <p:ph idx="1"/>
          </p:nvPr>
        </p:nvGraphicFramePr>
        <p:xfrm>
          <a:off x="457200" y="9906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12"/>
          </p:nvPr>
        </p:nvSpPr>
        <p:spPr/>
        <p:txBody>
          <a:bodyPr/>
          <a:lstStyle/>
          <a:p>
            <a:pPr>
              <a:defRPr/>
            </a:pPr>
            <a:r>
              <a:rPr lang="en-US"/>
              <a:t>Page </a:t>
            </a:r>
            <a:fld id="{B411F55E-14AF-4F2C-813A-ED32FC088A26}" type="slidenum">
              <a:rPr lang="en-US"/>
              <a:pPr>
                <a:defRPr/>
              </a:pPr>
              <a:t>6</a:t>
            </a:fld>
            <a:endParaRPr lang="en-US"/>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a:xfrm>
            <a:off x="457200" y="427038"/>
            <a:ext cx="8229600" cy="563562"/>
          </a:xfrm>
        </p:spPr>
        <p:txBody>
          <a:bodyPr/>
          <a:lstStyle/>
          <a:p>
            <a:pPr algn="l"/>
            <a:r>
              <a:rPr lang="en-US" sz="2800" b="1" smtClean="0">
                <a:latin typeface="Arial" charset="0"/>
                <a:cs typeface="Arial" charset="0"/>
              </a:rPr>
              <a:t>Cub Scout Purposes &amp; Values</a:t>
            </a:r>
          </a:p>
        </p:txBody>
      </p:sp>
      <p:sp>
        <p:nvSpPr>
          <p:cNvPr id="11267" name="Text Placeholder 4"/>
          <p:cNvSpPr>
            <a:spLocks noGrp="1"/>
          </p:cNvSpPr>
          <p:nvPr>
            <p:ph type="body" idx="1"/>
          </p:nvPr>
        </p:nvSpPr>
        <p:spPr>
          <a:xfrm>
            <a:off x="457200" y="990600"/>
            <a:ext cx="4040188" cy="457200"/>
          </a:xfrm>
        </p:spPr>
        <p:txBody>
          <a:bodyPr/>
          <a:lstStyle/>
          <a:p>
            <a:r>
              <a:rPr lang="en-US" sz="2000" smtClean="0">
                <a:latin typeface="Arial" charset="0"/>
                <a:cs typeface="Arial" charset="0"/>
              </a:rPr>
              <a:t>Purposes of Cub Scouting</a:t>
            </a:r>
            <a:endParaRPr lang="en-US" sz="2000" smtClean="0"/>
          </a:p>
        </p:txBody>
      </p:sp>
      <p:graphicFrame>
        <p:nvGraphicFramePr>
          <p:cNvPr id="13" name="Content Placeholder 12"/>
          <p:cNvGraphicFramePr>
            <a:graphicFrameLocks noGrp="1"/>
          </p:cNvGraphicFramePr>
          <p:nvPr>
            <p:ph sz="half" idx="2"/>
          </p:nvPr>
        </p:nvGraphicFramePr>
        <p:xfrm>
          <a:off x="304800" y="1630363"/>
          <a:ext cx="4192588" cy="3951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9" name="Text Placeholder 5"/>
          <p:cNvSpPr>
            <a:spLocks noGrp="1"/>
          </p:cNvSpPr>
          <p:nvPr>
            <p:ph type="body" sz="quarter" idx="3"/>
          </p:nvPr>
        </p:nvSpPr>
        <p:spPr>
          <a:xfrm>
            <a:off x="4645025" y="990600"/>
            <a:ext cx="4041775" cy="457200"/>
          </a:xfrm>
        </p:spPr>
        <p:txBody>
          <a:bodyPr/>
          <a:lstStyle/>
          <a:p>
            <a:r>
              <a:rPr lang="en-US" sz="2000" smtClean="0">
                <a:latin typeface="Arial" charset="0"/>
                <a:cs typeface="Arial" charset="0"/>
              </a:rPr>
              <a:t>Cub Scouting’s 12 Core Values</a:t>
            </a:r>
          </a:p>
        </p:txBody>
      </p:sp>
      <p:graphicFrame>
        <p:nvGraphicFramePr>
          <p:cNvPr id="12" name="Content Placeholder 11"/>
          <p:cNvGraphicFramePr>
            <a:graphicFrameLocks noGrp="1"/>
          </p:cNvGraphicFramePr>
          <p:nvPr>
            <p:ph sz="quarter" idx="4"/>
          </p:nvPr>
        </p:nvGraphicFramePr>
        <p:xfrm>
          <a:off x="4645025" y="1630363"/>
          <a:ext cx="4041775" cy="39512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p:txBody>
          <a:bodyPr/>
          <a:lstStyle/>
          <a:p>
            <a:pPr>
              <a:defRPr/>
            </a:pPr>
            <a:r>
              <a:rPr lang="en-US" smtClean="0"/>
              <a:t>Page </a:t>
            </a:r>
            <a:fld id="{DE6EDD97-0821-4697-9FC3-505F99C26ED4}" type="slidenum">
              <a:rPr lang="en-US" smtClean="0"/>
              <a:pPr>
                <a:defRPr/>
              </a:pPr>
              <a:t>7</a:t>
            </a:fld>
            <a:endParaRPr lang="en-US"/>
          </a:p>
        </p:txBody>
      </p:sp>
      <p:sp>
        <p:nvSpPr>
          <p:cNvPr id="11272" name="Rectangle 3"/>
          <p:cNvSpPr>
            <a:spLocks noChangeArrowheads="1"/>
          </p:cNvSpPr>
          <p:nvPr/>
        </p:nvSpPr>
        <p:spPr bwMode="auto">
          <a:xfrm>
            <a:off x="228600" y="228600"/>
            <a:ext cx="8458200" cy="246063"/>
          </a:xfrm>
          <a:prstGeom prst="rect">
            <a:avLst/>
          </a:prstGeom>
          <a:noFill/>
          <a:ln w="9525">
            <a:noFill/>
            <a:miter lim="800000"/>
            <a:headEnd/>
            <a:tailEnd/>
          </a:ln>
        </p:spPr>
        <p:txBody>
          <a:bodyPr>
            <a:spAutoFit/>
          </a:bodyPr>
          <a:lstStyle/>
          <a:p>
            <a:pPr>
              <a:tabLst>
                <a:tab pos="2568575" algn="ctr"/>
                <a:tab pos="3657600" algn="ctr"/>
                <a:tab pos="4746625" algn="ctr"/>
                <a:tab pos="8229600" algn="r"/>
              </a:tabLst>
            </a:pPr>
            <a:r>
              <a:rPr lang="en-US" sz="1000">
                <a:cs typeface="Arial" charset="0"/>
              </a:rPr>
              <a:t>Growth in moral strength and character	</a:t>
            </a:r>
            <a:r>
              <a:rPr lang="en-US" sz="1000">
                <a:cs typeface="Arial" charset="0"/>
                <a:sym typeface="Wingdings" pitchFamily="2" charset="2"/>
              </a:rPr>
              <a:t></a:t>
            </a:r>
            <a:r>
              <a:rPr lang="en-US" sz="1000">
                <a:cs typeface="Arial" charset="0"/>
              </a:rPr>
              <a:t>	Participating citizenship	</a:t>
            </a:r>
            <a:r>
              <a:rPr lang="en-US" sz="1000">
                <a:cs typeface="Arial" charset="0"/>
                <a:sym typeface="Wingdings" pitchFamily="2" charset="2"/>
              </a:rPr>
              <a:t></a:t>
            </a:r>
            <a:r>
              <a:rPr lang="en-US" sz="1000">
                <a:cs typeface="Arial" charset="0"/>
              </a:rPr>
              <a:t>	Development in physical, mental, and emotional fitness</a:t>
            </a:r>
            <a:endParaRPr lang="en-US" sz="1000">
              <a:latin typeface="Calibri" pitchFamily="34" charset="0"/>
            </a:endParaRPr>
          </a:p>
        </p:txBody>
      </p:sp>
      <p:sp>
        <p:nvSpPr>
          <p:cNvPr id="11273" name="Rectangle 4"/>
          <p:cNvSpPr>
            <a:spLocks noChangeArrowheads="1"/>
          </p:cNvSpPr>
          <p:nvPr/>
        </p:nvSpPr>
        <p:spPr bwMode="auto">
          <a:xfrm>
            <a:off x="152400" y="6248400"/>
            <a:ext cx="8763000" cy="230188"/>
          </a:xfrm>
          <a:prstGeom prst="rect">
            <a:avLst/>
          </a:prstGeom>
          <a:noFill/>
          <a:ln w="9525">
            <a:noFill/>
            <a:miter lim="800000"/>
            <a:headEnd/>
            <a:tailEnd/>
          </a:ln>
        </p:spPr>
        <p:txBody>
          <a:bodyPr>
            <a:spAutoFit/>
          </a:bodyPr>
          <a:lstStyle/>
          <a:p>
            <a:pPr>
              <a:tabLst>
                <a:tab pos="457200" algn="ctr"/>
                <a:tab pos="860425" algn="ctr"/>
                <a:tab pos="1196975" algn="ctr"/>
                <a:tab pos="1654175" algn="ctr"/>
                <a:tab pos="2057400" algn="ctr"/>
                <a:tab pos="2514600" algn="ctr"/>
                <a:tab pos="3025775" algn="ctr"/>
                <a:tab pos="3549650" algn="ctr"/>
                <a:tab pos="4235450" algn="ctr"/>
                <a:tab pos="4921250" algn="ctr"/>
                <a:tab pos="5486400" algn="ctr"/>
                <a:tab pos="6172200" algn="ctr"/>
                <a:tab pos="6978650" algn="ctr"/>
                <a:tab pos="7826375" algn="ctr"/>
                <a:tab pos="8512175" algn="r"/>
              </a:tabLst>
            </a:pPr>
            <a:r>
              <a:rPr lang="en-US" sz="900">
                <a:cs typeface="Arial" charset="0"/>
              </a:rPr>
              <a:t>Advancement	</a:t>
            </a:r>
            <a:r>
              <a:rPr lang="en-US" sz="900">
                <a:cs typeface="Arial" charset="0"/>
                <a:sym typeface="Wingdings" pitchFamily="2" charset="2"/>
              </a:rPr>
              <a:t>	</a:t>
            </a:r>
            <a:r>
              <a:rPr lang="en-US" sz="900">
                <a:cs typeface="Arial" charset="0"/>
              </a:rPr>
              <a:t>Ideas	</a:t>
            </a:r>
            <a:r>
              <a:rPr lang="en-US" sz="900">
                <a:cs typeface="Arial" charset="0"/>
                <a:sym typeface="Wingdings" pitchFamily="2" charset="2"/>
              </a:rPr>
              <a:t>	</a:t>
            </a:r>
            <a:r>
              <a:rPr lang="en-US" sz="900">
                <a:cs typeface="Arial" charset="0"/>
              </a:rPr>
              <a:t>Patrols	</a:t>
            </a:r>
            <a:r>
              <a:rPr lang="en-US" sz="900">
                <a:cs typeface="Arial" charset="0"/>
                <a:sym typeface="Wingdings" pitchFamily="2" charset="2"/>
              </a:rPr>
              <a:t>	</a:t>
            </a:r>
            <a:r>
              <a:rPr lang="en-US" sz="900">
                <a:cs typeface="Arial" charset="0"/>
              </a:rPr>
              <a:t>Outdoors	</a:t>
            </a:r>
            <a:r>
              <a:rPr lang="en-US" sz="900">
                <a:cs typeface="Arial" charset="0"/>
                <a:sym typeface="Wingdings" pitchFamily="2" charset="2"/>
              </a:rPr>
              <a:t>	</a:t>
            </a:r>
            <a:r>
              <a:rPr lang="en-US" sz="900">
                <a:cs typeface="Arial" charset="0"/>
              </a:rPr>
              <a:t>Adult Association	</a:t>
            </a:r>
            <a:r>
              <a:rPr lang="en-US" sz="900">
                <a:cs typeface="Arial" charset="0"/>
                <a:sym typeface="Wingdings" pitchFamily="2" charset="2"/>
              </a:rPr>
              <a:t>	</a:t>
            </a:r>
            <a:r>
              <a:rPr lang="en-US" sz="900">
                <a:cs typeface="Arial" charset="0"/>
              </a:rPr>
              <a:t>Personal Growth	</a:t>
            </a:r>
            <a:r>
              <a:rPr lang="en-US" sz="900">
                <a:cs typeface="Arial" charset="0"/>
                <a:sym typeface="Wingdings" pitchFamily="2" charset="2"/>
              </a:rPr>
              <a:t>	</a:t>
            </a:r>
            <a:r>
              <a:rPr lang="en-US" sz="900">
                <a:cs typeface="Arial" charset="0"/>
              </a:rPr>
              <a:t>Leadership Development</a:t>
            </a:r>
            <a:r>
              <a:rPr lang="en-US" sz="900">
                <a:cs typeface="Arial" charset="0"/>
                <a:sym typeface="Wingdings" pitchFamily="2" charset="2"/>
              </a:rPr>
              <a:t> 		</a:t>
            </a:r>
            <a:r>
              <a:rPr lang="en-US" sz="900">
                <a:cs typeface="Arial" charset="0"/>
              </a:rPr>
              <a:t>Uniform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28600" y="228600"/>
            <a:ext cx="8458200" cy="246063"/>
          </a:xfrm>
          <a:prstGeom prst="rect">
            <a:avLst/>
          </a:prstGeom>
          <a:noFill/>
          <a:ln w="9525">
            <a:noFill/>
            <a:miter lim="800000"/>
            <a:headEnd/>
            <a:tailEnd/>
          </a:ln>
        </p:spPr>
        <p:txBody>
          <a:bodyPr>
            <a:spAutoFit/>
          </a:bodyPr>
          <a:lstStyle/>
          <a:p>
            <a:pPr>
              <a:tabLst>
                <a:tab pos="2568575" algn="ctr"/>
                <a:tab pos="3657600" algn="ctr"/>
                <a:tab pos="4746625" algn="ctr"/>
                <a:tab pos="8229600" algn="r"/>
              </a:tabLst>
            </a:pPr>
            <a:r>
              <a:rPr lang="en-US" sz="1000">
                <a:cs typeface="Arial" charset="0"/>
              </a:rPr>
              <a:t>Growth in moral strength and character	</a:t>
            </a:r>
            <a:r>
              <a:rPr lang="en-US" sz="1000">
                <a:cs typeface="Arial" charset="0"/>
                <a:sym typeface="Wingdings" pitchFamily="2" charset="2"/>
              </a:rPr>
              <a:t></a:t>
            </a:r>
            <a:r>
              <a:rPr lang="en-US" sz="1000">
                <a:cs typeface="Arial" charset="0"/>
              </a:rPr>
              <a:t>	Participating citizenship	</a:t>
            </a:r>
            <a:r>
              <a:rPr lang="en-US" sz="1000">
                <a:cs typeface="Arial" charset="0"/>
                <a:sym typeface="Wingdings" pitchFamily="2" charset="2"/>
              </a:rPr>
              <a:t></a:t>
            </a:r>
            <a:r>
              <a:rPr lang="en-US" sz="1000">
                <a:cs typeface="Arial" charset="0"/>
              </a:rPr>
              <a:t>	Development in physical, mental, and emotional fitness</a:t>
            </a:r>
            <a:endParaRPr lang="en-US" sz="1000">
              <a:latin typeface="Calibri" pitchFamily="34" charset="0"/>
            </a:endParaRPr>
          </a:p>
        </p:txBody>
      </p:sp>
      <p:sp>
        <p:nvSpPr>
          <p:cNvPr id="12291" name="Rectangle 4"/>
          <p:cNvSpPr>
            <a:spLocks noChangeArrowheads="1"/>
          </p:cNvSpPr>
          <p:nvPr/>
        </p:nvSpPr>
        <p:spPr bwMode="auto">
          <a:xfrm>
            <a:off x="152400" y="6400800"/>
            <a:ext cx="8763000" cy="230188"/>
          </a:xfrm>
          <a:prstGeom prst="rect">
            <a:avLst/>
          </a:prstGeom>
          <a:noFill/>
          <a:ln w="9525">
            <a:noFill/>
            <a:miter lim="800000"/>
            <a:headEnd/>
            <a:tailEnd/>
          </a:ln>
        </p:spPr>
        <p:txBody>
          <a:bodyPr>
            <a:spAutoFit/>
          </a:bodyPr>
          <a:lstStyle/>
          <a:p>
            <a:pPr>
              <a:tabLst>
                <a:tab pos="457200" algn="ctr"/>
                <a:tab pos="860425" algn="ctr"/>
                <a:tab pos="1196975" algn="ctr"/>
                <a:tab pos="1654175" algn="ctr"/>
                <a:tab pos="2057400" algn="ctr"/>
                <a:tab pos="2514600" algn="ctr"/>
                <a:tab pos="3025775" algn="ctr"/>
                <a:tab pos="3549650" algn="ctr"/>
                <a:tab pos="4235450" algn="ctr"/>
                <a:tab pos="4921250" algn="ctr"/>
                <a:tab pos="5486400" algn="ctr"/>
                <a:tab pos="6172200" algn="ctr"/>
                <a:tab pos="6978650" algn="ctr"/>
                <a:tab pos="7826375" algn="ctr"/>
                <a:tab pos="8512175" algn="r"/>
              </a:tabLst>
            </a:pPr>
            <a:r>
              <a:rPr lang="en-US" sz="900">
                <a:cs typeface="Arial" charset="0"/>
              </a:rPr>
              <a:t>Advancement	</a:t>
            </a:r>
            <a:r>
              <a:rPr lang="en-US" sz="900">
                <a:cs typeface="Arial" charset="0"/>
                <a:sym typeface="Wingdings" pitchFamily="2" charset="2"/>
              </a:rPr>
              <a:t>	</a:t>
            </a:r>
            <a:r>
              <a:rPr lang="en-US" sz="900">
                <a:cs typeface="Arial" charset="0"/>
              </a:rPr>
              <a:t>Ideas	</a:t>
            </a:r>
            <a:r>
              <a:rPr lang="en-US" sz="900">
                <a:cs typeface="Arial" charset="0"/>
                <a:sym typeface="Wingdings" pitchFamily="2" charset="2"/>
              </a:rPr>
              <a:t>	</a:t>
            </a:r>
            <a:r>
              <a:rPr lang="en-US" sz="900">
                <a:cs typeface="Arial" charset="0"/>
              </a:rPr>
              <a:t>Patrols	</a:t>
            </a:r>
            <a:r>
              <a:rPr lang="en-US" sz="900">
                <a:cs typeface="Arial" charset="0"/>
                <a:sym typeface="Wingdings" pitchFamily="2" charset="2"/>
              </a:rPr>
              <a:t>	</a:t>
            </a:r>
            <a:r>
              <a:rPr lang="en-US" sz="900">
                <a:cs typeface="Arial" charset="0"/>
              </a:rPr>
              <a:t>Outdoors	</a:t>
            </a:r>
            <a:r>
              <a:rPr lang="en-US" sz="900">
                <a:cs typeface="Arial" charset="0"/>
                <a:sym typeface="Wingdings" pitchFamily="2" charset="2"/>
              </a:rPr>
              <a:t>	</a:t>
            </a:r>
            <a:r>
              <a:rPr lang="en-US" sz="900">
                <a:cs typeface="Arial" charset="0"/>
              </a:rPr>
              <a:t>Adult Association	</a:t>
            </a:r>
            <a:r>
              <a:rPr lang="en-US" sz="900">
                <a:cs typeface="Arial" charset="0"/>
                <a:sym typeface="Wingdings" pitchFamily="2" charset="2"/>
              </a:rPr>
              <a:t>	</a:t>
            </a:r>
            <a:r>
              <a:rPr lang="en-US" sz="900">
                <a:cs typeface="Arial" charset="0"/>
              </a:rPr>
              <a:t>Personal Growth	</a:t>
            </a:r>
            <a:r>
              <a:rPr lang="en-US" sz="900">
                <a:cs typeface="Arial" charset="0"/>
                <a:sym typeface="Wingdings" pitchFamily="2" charset="2"/>
              </a:rPr>
              <a:t>	</a:t>
            </a:r>
            <a:r>
              <a:rPr lang="en-US" sz="900">
                <a:cs typeface="Arial" charset="0"/>
              </a:rPr>
              <a:t>Leadership Development</a:t>
            </a:r>
            <a:r>
              <a:rPr lang="en-US" sz="900">
                <a:cs typeface="Arial" charset="0"/>
                <a:sym typeface="Wingdings" pitchFamily="2" charset="2"/>
              </a:rPr>
              <a:t> 		</a:t>
            </a:r>
            <a:r>
              <a:rPr lang="en-US" sz="900">
                <a:cs typeface="Arial" charset="0"/>
              </a:rPr>
              <a:t>Uniform</a:t>
            </a:r>
          </a:p>
        </p:txBody>
      </p:sp>
      <p:sp>
        <p:nvSpPr>
          <p:cNvPr id="19" name="Slide Number Placeholder 18"/>
          <p:cNvSpPr>
            <a:spLocks noGrp="1"/>
          </p:cNvSpPr>
          <p:nvPr>
            <p:ph type="sldNum" sz="quarter" idx="12"/>
          </p:nvPr>
        </p:nvSpPr>
        <p:spPr/>
        <p:txBody>
          <a:bodyPr/>
          <a:lstStyle/>
          <a:p>
            <a:pPr>
              <a:defRPr/>
            </a:pPr>
            <a:r>
              <a:rPr lang="en-US"/>
              <a:t>Page </a:t>
            </a:r>
            <a:fld id="{28407DBE-18D3-45D2-A081-55229A7A8471}" type="slidenum">
              <a:rPr lang="en-US"/>
              <a:pPr>
                <a:defRPr/>
              </a:pPr>
              <a:t>8</a:t>
            </a:fld>
            <a:endParaRPr lang="en-US"/>
          </a:p>
        </p:txBody>
      </p:sp>
      <p:graphicFrame>
        <p:nvGraphicFramePr>
          <p:cNvPr id="20" name="Table 19"/>
          <p:cNvGraphicFramePr>
            <a:graphicFrameLocks noGrp="1"/>
          </p:cNvGraphicFramePr>
          <p:nvPr/>
        </p:nvGraphicFramePr>
        <p:xfrm>
          <a:off x="228600" y="990600"/>
          <a:ext cx="8686797" cy="5074920"/>
        </p:xfrm>
        <a:graphic>
          <a:graphicData uri="http://schemas.openxmlformats.org/drawingml/2006/table">
            <a:tbl>
              <a:tblPr firstRow="1" bandRow="1">
                <a:tableStyleId>{5940675A-B579-460E-94D1-54222C63F5DA}</a:tableStyleId>
              </a:tblPr>
              <a:tblGrid>
                <a:gridCol w="1066798"/>
                <a:gridCol w="1219200"/>
                <a:gridCol w="1253068"/>
                <a:gridCol w="1286933"/>
                <a:gridCol w="1286933"/>
                <a:gridCol w="1286933"/>
                <a:gridCol w="1286932"/>
              </a:tblGrid>
              <a:tr h="370840">
                <a:tc>
                  <a:txBody>
                    <a:bodyPr/>
                    <a:lstStyle/>
                    <a:p>
                      <a:r>
                        <a:rPr lang="en-US" sz="1200" b="1" dirty="0" smtClean="0"/>
                        <a:t>Grade</a:t>
                      </a:r>
                      <a:endParaRPr lang="en-US" sz="1200" b="1" dirty="0"/>
                    </a:p>
                  </a:txBody>
                  <a:tcPr/>
                </a:tc>
                <a:tc>
                  <a:txBody>
                    <a:bodyPr/>
                    <a:lstStyle/>
                    <a:p>
                      <a:r>
                        <a:rPr lang="en-US" sz="1000" b="1" dirty="0" smtClean="0"/>
                        <a:t>1</a:t>
                      </a:r>
                      <a:r>
                        <a:rPr lang="en-US" sz="1000" b="1" baseline="30000" dirty="0" smtClean="0"/>
                        <a:t>st</a:t>
                      </a:r>
                      <a:r>
                        <a:rPr lang="en-US" sz="1000" b="1" dirty="0" smtClean="0"/>
                        <a:t> Grade/Tiger Year</a:t>
                      </a:r>
                      <a:endParaRPr lang="en-US" sz="1000" b="1" dirty="0"/>
                    </a:p>
                  </a:txBody>
                  <a:tcPr/>
                </a:tc>
                <a:tc>
                  <a:txBody>
                    <a:bodyPr/>
                    <a:lstStyle/>
                    <a:p>
                      <a:endParaRPr lang="en-US" sz="1000" b="1" dirty="0"/>
                    </a:p>
                  </a:txBody>
                  <a:tcPr/>
                </a:tc>
                <a:tc>
                  <a:txBody>
                    <a:bodyPr/>
                    <a:lstStyle/>
                    <a:p>
                      <a:r>
                        <a:rPr lang="en-US" sz="1000" b="1" dirty="0" smtClean="0"/>
                        <a:t>2</a:t>
                      </a:r>
                      <a:r>
                        <a:rPr lang="en-US" sz="1000" b="1" baseline="30000" dirty="0" smtClean="0"/>
                        <a:t>nd</a:t>
                      </a:r>
                      <a:r>
                        <a:rPr lang="en-US" sz="1000" b="1" dirty="0" smtClean="0"/>
                        <a:t> Grade/ Wolf Year</a:t>
                      </a:r>
                      <a:endParaRPr lang="en-US" sz="1000" b="1" dirty="0"/>
                    </a:p>
                  </a:txBody>
                  <a:tcPr/>
                </a:tc>
                <a:tc>
                  <a:txBody>
                    <a:bodyPr/>
                    <a:lstStyle/>
                    <a:p>
                      <a:r>
                        <a:rPr lang="en-US" sz="1000" b="1" dirty="0" smtClean="0"/>
                        <a:t>3</a:t>
                      </a:r>
                      <a:r>
                        <a:rPr lang="en-US" sz="1000" b="1" baseline="30000" dirty="0" smtClean="0"/>
                        <a:t>rd</a:t>
                      </a:r>
                      <a:r>
                        <a:rPr lang="en-US" sz="1000" b="1" dirty="0" smtClean="0"/>
                        <a:t> Grade/ Bear Year</a:t>
                      </a:r>
                      <a:endParaRPr lang="en-US" sz="1000" b="1" dirty="0"/>
                    </a:p>
                  </a:txBody>
                  <a:tcPr/>
                </a:tc>
                <a:tc>
                  <a:txBody>
                    <a:bodyPr/>
                    <a:lstStyle/>
                    <a:p>
                      <a:r>
                        <a:rPr lang="en-US" sz="1000" b="1" dirty="0" smtClean="0"/>
                        <a:t>4</a:t>
                      </a:r>
                      <a:r>
                        <a:rPr lang="en-US" sz="1000" b="1" baseline="30000" dirty="0" smtClean="0"/>
                        <a:t>th</a:t>
                      </a:r>
                      <a:r>
                        <a:rPr lang="en-US" sz="1000" b="1" dirty="0" smtClean="0"/>
                        <a:t> Grade/ Webelos I Year</a:t>
                      </a:r>
                      <a:endParaRPr lang="en-US" sz="1000" b="1" dirty="0"/>
                    </a:p>
                  </a:txBody>
                  <a:tcPr/>
                </a:tc>
                <a:tc>
                  <a:txBody>
                    <a:bodyPr/>
                    <a:lstStyle/>
                    <a:p>
                      <a:r>
                        <a:rPr lang="en-US" sz="1000" b="1" dirty="0" smtClean="0"/>
                        <a:t>5</a:t>
                      </a:r>
                      <a:r>
                        <a:rPr lang="en-US" sz="1000" b="1" baseline="30000" dirty="0" smtClean="0"/>
                        <a:t>th</a:t>
                      </a:r>
                      <a:r>
                        <a:rPr lang="en-US" sz="1000" b="1" dirty="0" smtClean="0"/>
                        <a:t> Grade/</a:t>
                      </a:r>
                      <a:r>
                        <a:rPr lang="en-US" sz="1000" b="1" baseline="0" dirty="0" smtClean="0"/>
                        <a:t> Webelos II Year</a:t>
                      </a:r>
                      <a:endParaRPr lang="en-US" sz="1000" b="1" dirty="0"/>
                    </a:p>
                  </a:txBody>
                  <a:tcPr/>
                </a:tc>
              </a:tr>
              <a:tr h="289560">
                <a:tc>
                  <a:txBody>
                    <a:bodyPr/>
                    <a:lstStyle/>
                    <a:p>
                      <a:r>
                        <a:rPr lang="en-US" sz="1200" b="1" dirty="0" smtClean="0"/>
                        <a:t>Rank</a:t>
                      </a:r>
                      <a:endParaRPr lang="en-US" sz="1200" b="1" dirty="0"/>
                    </a:p>
                  </a:txBody>
                  <a:tcPr/>
                </a:tc>
                <a:tc>
                  <a:txBody>
                    <a:bodyPr/>
                    <a:lstStyle/>
                    <a:p>
                      <a:r>
                        <a:rPr lang="en-US" sz="1000" dirty="0" smtClean="0"/>
                        <a:t>Tiger Badge</a:t>
                      </a:r>
                      <a:endParaRPr lang="en-US" sz="1000" dirty="0"/>
                    </a:p>
                  </a:txBody>
                  <a:tcPr/>
                </a:tc>
                <a:tc>
                  <a:txBody>
                    <a:bodyPr/>
                    <a:lstStyle/>
                    <a:p>
                      <a:r>
                        <a:rPr lang="en-US" sz="1000" dirty="0" smtClean="0"/>
                        <a:t>Bobcat Badge</a:t>
                      </a:r>
                      <a:endParaRPr lang="en-US" sz="1000" dirty="0"/>
                    </a:p>
                  </a:txBody>
                  <a:tcPr/>
                </a:tc>
                <a:tc>
                  <a:txBody>
                    <a:bodyPr/>
                    <a:lstStyle/>
                    <a:p>
                      <a:r>
                        <a:rPr lang="en-US" sz="1000" dirty="0" smtClean="0"/>
                        <a:t>Wolf Badge</a:t>
                      </a:r>
                      <a:endParaRPr lang="en-US" sz="1000" dirty="0"/>
                    </a:p>
                  </a:txBody>
                  <a:tcPr/>
                </a:tc>
                <a:tc>
                  <a:txBody>
                    <a:bodyPr/>
                    <a:lstStyle/>
                    <a:p>
                      <a:r>
                        <a:rPr lang="en-US" sz="1000" dirty="0" smtClean="0"/>
                        <a:t>Bear Badge</a:t>
                      </a:r>
                      <a:endParaRPr lang="en-US" sz="1000" dirty="0"/>
                    </a:p>
                  </a:txBody>
                  <a:tcPr/>
                </a:tc>
                <a:tc>
                  <a:txBody>
                    <a:bodyPr/>
                    <a:lstStyle/>
                    <a:p>
                      <a:r>
                        <a:rPr lang="en-US" sz="1000" dirty="0" smtClean="0"/>
                        <a:t>Webelos Badge</a:t>
                      </a:r>
                      <a:endParaRPr lang="en-US" sz="1000" dirty="0"/>
                    </a:p>
                  </a:txBody>
                  <a:tcPr/>
                </a:tc>
                <a:tc>
                  <a:txBody>
                    <a:bodyPr/>
                    <a:lstStyle/>
                    <a:p>
                      <a:r>
                        <a:rPr lang="en-US" sz="1000" dirty="0" smtClean="0"/>
                        <a:t>Arrow of Light (AOL)</a:t>
                      </a:r>
                      <a:endParaRPr lang="en-US" sz="1000" dirty="0"/>
                    </a:p>
                  </a:txBody>
                  <a:tcPr/>
                </a:tc>
              </a:tr>
              <a:tr h="370840">
                <a:tc>
                  <a:txBody>
                    <a:bodyPr/>
                    <a:lstStyle/>
                    <a:p>
                      <a:r>
                        <a:rPr lang="en-US" sz="1200" b="1" dirty="0" smtClean="0"/>
                        <a:t>Objectives/ Skills</a:t>
                      </a:r>
                      <a:endParaRPr lang="en-US" sz="1200" b="1" dirty="0"/>
                    </a:p>
                  </a:txBody>
                  <a:tcPr/>
                </a:tc>
                <a:tc>
                  <a:txBody>
                    <a:bodyPr/>
                    <a:lstStyle/>
                    <a:p>
                      <a:r>
                        <a:rPr lang="en-US" sz="1000" dirty="0" smtClean="0"/>
                        <a:t>Family</a:t>
                      </a:r>
                      <a:r>
                        <a:rPr lang="en-US" sz="1000" baseline="0" dirty="0" smtClean="0"/>
                        <a:t>, Den, and Go See Its</a:t>
                      </a:r>
                    </a:p>
                    <a:p>
                      <a:r>
                        <a:rPr lang="en-US" sz="1000" baseline="0" dirty="0" smtClean="0"/>
                        <a:t>Chores, Family Scrapbook, Community History</a:t>
                      </a:r>
                    </a:p>
                    <a:p>
                      <a:r>
                        <a:rPr lang="en-US" sz="1000" baseline="0" dirty="0" smtClean="0"/>
                        <a:t>Community Map, Pledge of Allegiance, Police and Fire Station visit</a:t>
                      </a:r>
                    </a:p>
                    <a:p>
                      <a:r>
                        <a:rPr lang="en-US" sz="1000" baseline="0" dirty="0" smtClean="0"/>
                        <a:t>Fire Drill, What to do if Separated, Food Pyramid</a:t>
                      </a:r>
                    </a:p>
                    <a:p>
                      <a:r>
                        <a:rPr lang="en-US" sz="1000" baseline="0" dirty="0" smtClean="0"/>
                        <a:t>Communicating</a:t>
                      </a:r>
                    </a:p>
                    <a:p>
                      <a:r>
                        <a:rPr lang="en-US" sz="1000" baseline="0" dirty="0" smtClean="0"/>
                        <a:t>Weather, Leaves, and Hiking</a:t>
                      </a:r>
                    </a:p>
                  </a:txBody>
                  <a:tcPr/>
                </a:tc>
                <a:tc>
                  <a:txBody>
                    <a:bodyPr/>
                    <a:lstStyle/>
                    <a:p>
                      <a:r>
                        <a:rPr lang="en-US" sz="1000" dirty="0" smtClean="0"/>
                        <a:t>Introduction to Cub</a:t>
                      </a:r>
                      <a:r>
                        <a:rPr lang="en-US" sz="1000" baseline="0" dirty="0" smtClean="0"/>
                        <a:t> Scouts including:</a:t>
                      </a:r>
                    </a:p>
                    <a:p>
                      <a:r>
                        <a:rPr lang="en-US" sz="1000" baseline="0" dirty="0" smtClean="0"/>
                        <a:t>Cub Scout Promise</a:t>
                      </a:r>
                    </a:p>
                    <a:p>
                      <a:r>
                        <a:rPr lang="en-US" sz="1000" baseline="0" dirty="0" smtClean="0"/>
                        <a:t>Law of the Pack</a:t>
                      </a:r>
                    </a:p>
                    <a:p>
                      <a:r>
                        <a:rPr lang="en-US" sz="1000" baseline="0" dirty="0" smtClean="0"/>
                        <a:t>Sign &amp; Handshake</a:t>
                      </a:r>
                    </a:p>
                    <a:p>
                      <a:r>
                        <a:rPr lang="en-US" sz="1000" baseline="0" dirty="0" smtClean="0"/>
                        <a:t>Motto &amp; Salute</a:t>
                      </a:r>
                    </a:p>
                    <a:p>
                      <a:r>
                        <a:rPr lang="en-US" sz="1000" baseline="0" dirty="0" smtClean="0"/>
                        <a:t>Webelos Meaning</a:t>
                      </a:r>
                    </a:p>
                    <a:p>
                      <a:r>
                        <a:rPr lang="en-US" sz="1000" baseline="0" dirty="0" smtClean="0"/>
                        <a:t>How to Protect Your Children from Child Abuse</a:t>
                      </a:r>
                      <a:endParaRPr lang="en-US" sz="1000" dirty="0"/>
                    </a:p>
                  </a:txBody>
                  <a:tcPr/>
                </a:tc>
                <a:tc>
                  <a:txBody>
                    <a:bodyPr/>
                    <a:lstStyle/>
                    <a:p>
                      <a:r>
                        <a:rPr lang="en-US" sz="1000" dirty="0" smtClean="0"/>
                        <a:t>Physical Fitness/ Health</a:t>
                      </a:r>
                    </a:p>
                    <a:p>
                      <a:r>
                        <a:rPr lang="en-US" sz="1000" dirty="0" smtClean="0"/>
                        <a:t>Flag</a:t>
                      </a:r>
                      <a:r>
                        <a:rPr lang="en-US" sz="1000" baseline="0" dirty="0" smtClean="0"/>
                        <a:t> traditions</a:t>
                      </a:r>
                    </a:p>
                    <a:p>
                      <a:r>
                        <a:rPr lang="en-US" sz="1000" baseline="0" dirty="0" smtClean="0"/>
                        <a:t>Emergency contacts &amp; Community</a:t>
                      </a:r>
                    </a:p>
                    <a:p>
                      <a:r>
                        <a:rPr lang="en-US" sz="1000" baseline="0" dirty="0" smtClean="0"/>
                        <a:t>Safe Tool Use</a:t>
                      </a:r>
                    </a:p>
                    <a:p>
                      <a:r>
                        <a:rPr lang="en-US" sz="1000" baseline="0" dirty="0" smtClean="0"/>
                        <a:t>Cooking &amp; Eating</a:t>
                      </a:r>
                    </a:p>
                    <a:p>
                      <a:r>
                        <a:rPr lang="en-US" sz="1000" baseline="0" dirty="0" smtClean="0"/>
                        <a:t>Conservation</a:t>
                      </a:r>
                    </a:p>
                    <a:p>
                      <a:r>
                        <a:rPr lang="en-US" sz="1000" baseline="0" dirty="0" smtClean="0"/>
                        <a:t>God &amp; Me</a:t>
                      </a:r>
                    </a:p>
                    <a:p>
                      <a:r>
                        <a:rPr lang="en-US" sz="1000" baseline="0" dirty="0" smtClean="0"/>
                        <a:t>Making Good Choices</a:t>
                      </a:r>
                    </a:p>
                    <a:p>
                      <a:r>
                        <a:rPr lang="en-US" sz="1000" baseline="0" dirty="0" smtClean="0"/>
                        <a:t>Home and Street Safety</a:t>
                      </a:r>
                    </a:p>
                    <a:p>
                      <a:r>
                        <a:rPr lang="en-US" sz="1000" baseline="0" dirty="0" smtClean="0"/>
                        <a:t>World Conservation Award</a:t>
                      </a:r>
                    </a:p>
                  </a:txBody>
                  <a:tcPr/>
                </a:tc>
                <a:tc>
                  <a:txBody>
                    <a:bodyPr/>
                    <a:lstStyle/>
                    <a:p>
                      <a:r>
                        <a:rPr lang="en-US" sz="1000" dirty="0" smtClean="0"/>
                        <a:t>God &amp; Family/ </a:t>
                      </a:r>
                      <a:r>
                        <a:rPr lang="en-US" sz="1000" dirty="0" err="1" smtClean="0"/>
                        <a:t>Parvuli</a:t>
                      </a:r>
                      <a:r>
                        <a:rPr lang="en-US" sz="1000" dirty="0" smtClean="0"/>
                        <a:t> Dei</a:t>
                      </a:r>
                    </a:p>
                    <a:p>
                      <a:r>
                        <a:rPr lang="en-US" sz="1000" dirty="0" smtClean="0"/>
                        <a:t>Country/ Citizenship, Wildlife, Conservation, Law Enforcement</a:t>
                      </a:r>
                    </a:p>
                    <a:p>
                      <a:r>
                        <a:rPr lang="en-US" sz="1000" dirty="0" smtClean="0"/>
                        <a:t>Cooking,</a:t>
                      </a:r>
                      <a:r>
                        <a:rPr lang="en-US" sz="1000" baseline="0" dirty="0" smtClean="0"/>
                        <a:t> Emergency Readiness, Handling money</a:t>
                      </a:r>
                    </a:p>
                    <a:p>
                      <a:r>
                        <a:rPr lang="en-US" sz="1000" baseline="0" dirty="0" smtClean="0"/>
                        <a:t>Safe Cycling</a:t>
                      </a:r>
                    </a:p>
                    <a:p>
                      <a:r>
                        <a:rPr lang="en-US" sz="1000" baseline="0" dirty="0" smtClean="0"/>
                        <a:t>Fitness</a:t>
                      </a:r>
                    </a:p>
                    <a:p>
                      <a:r>
                        <a:rPr lang="en-US" sz="1000" baseline="0" dirty="0" smtClean="0"/>
                        <a:t>Communication</a:t>
                      </a:r>
                      <a:endParaRPr lang="en-US" sz="1000" dirty="0" smtClean="0"/>
                    </a:p>
                    <a:p>
                      <a:r>
                        <a:rPr lang="en-US" sz="1000" dirty="0" smtClean="0"/>
                        <a:t>Whittling Chip</a:t>
                      </a:r>
                      <a:endParaRPr lang="en-US" sz="1000" dirty="0"/>
                    </a:p>
                  </a:txBody>
                  <a:tcPr/>
                </a:tc>
                <a:tc>
                  <a:txBody>
                    <a:bodyPr/>
                    <a:lstStyle/>
                    <a:p>
                      <a:r>
                        <a:rPr lang="en-US" sz="1000" dirty="0" smtClean="0"/>
                        <a:t>Understand Webelos Badge &amp; Uniform</a:t>
                      </a:r>
                    </a:p>
                    <a:p>
                      <a:r>
                        <a:rPr lang="en-US" sz="1000" dirty="0" smtClean="0"/>
                        <a:t>Fitness</a:t>
                      </a:r>
                    </a:p>
                    <a:p>
                      <a:r>
                        <a:rPr lang="en-US" sz="1000" dirty="0" smtClean="0"/>
                        <a:t>Citizenship</a:t>
                      </a:r>
                    </a:p>
                    <a:p>
                      <a:r>
                        <a:rPr lang="en-US" sz="1000" dirty="0" smtClean="0"/>
                        <a:t>Understand</a:t>
                      </a:r>
                      <a:r>
                        <a:rPr lang="en-US" sz="1000" baseline="0" dirty="0" smtClean="0"/>
                        <a:t> requirements to be a Boy Scout</a:t>
                      </a:r>
                    </a:p>
                    <a:p>
                      <a:r>
                        <a:rPr lang="en-US" sz="1000" baseline="0" dirty="0" smtClean="0"/>
                        <a:t>Complete Faith-related requirements</a:t>
                      </a:r>
                      <a:endParaRPr lang="en-US" sz="1000" dirty="0"/>
                    </a:p>
                  </a:txBody>
                  <a:tcPr/>
                </a:tc>
                <a:tc>
                  <a:txBody>
                    <a:bodyPr/>
                    <a:lstStyle/>
                    <a:p>
                      <a:r>
                        <a:rPr lang="en-US" sz="1000" dirty="0" smtClean="0"/>
                        <a:t>Demonstrate knowledge</a:t>
                      </a:r>
                      <a:r>
                        <a:rPr lang="en-US" sz="1000" baseline="0" dirty="0" smtClean="0"/>
                        <a:t> of Boy Scout requirements</a:t>
                      </a:r>
                    </a:p>
                    <a:p>
                      <a:r>
                        <a:rPr lang="en-US" sz="1000" baseline="0" dirty="0" err="1" smtClean="0"/>
                        <a:t>Readyman</a:t>
                      </a:r>
                      <a:endParaRPr lang="en-US" sz="1000" baseline="0" dirty="0" smtClean="0"/>
                    </a:p>
                    <a:p>
                      <a:r>
                        <a:rPr lang="en-US" sz="1000" baseline="0" dirty="0" smtClean="0"/>
                        <a:t>Outdoorsman</a:t>
                      </a:r>
                    </a:p>
                    <a:p>
                      <a:r>
                        <a:rPr lang="en-US" sz="1000" baseline="0" dirty="0" smtClean="0"/>
                        <a:t>Participate in Boy Scout Troop meeting and outdoor activity</a:t>
                      </a:r>
                    </a:p>
                    <a:p>
                      <a:r>
                        <a:rPr lang="en-US" sz="1000" baseline="0" dirty="0" smtClean="0"/>
                        <a:t>Join a Troop</a:t>
                      </a:r>
                      <a:endParaRPr lang="en-US" sz="1000" dirty="0"/>
                    </a:p>
                  </a:txBody>
                  <a:tcPr/>
                </a:tc>
              </a:tr>
              <a:tr h="370840">
                <a:tc>
                  <a:txBody>
                    <a:bodyPr/>
                    <a:lstStyle/>
                    <a:p>
                      <a:r>
                        <a:rPr lang="en-US" sz="1200" b="1" dirty="0" smtClean="0"/>
                        <a:t>Leadership/ Organization</a:t>
                      </a:r>
                      <a:endParaRPr lang="en-US" sz="1200" b="1" dirty="0"/>
                    </a:p>
                  </a:txBody>
                  <a:tcPr/>
                </a:tc>
                <a:tc>
                  <a:txBody>
                    <a:bodyPr/>
                    <a:lstStyle/>
                    <a:p>
                      <a:r>
                        <a:rPr lang="en-US" sz="1000" dirty="0" smtClean="0"/>
                        <a:t>Adult Tiger</a:t>
                      </a:r>
                      <a:r>
                        <a:rPr lang="en-US" sz="1000" baseline="0" dirty="0" smtClean="0"/>
                        <a:t> Den Leader &amp; Parents/ Dens</a:t>
                      </a:r>
                    </a:p>
                    <a:p>
                      <a:r>
                        <a:rPr lang="en-US" sz="1000" baseline="0" dirty="0" smtClean="0"/>
                        <a:t>Den Leaders plan all activities/objectives</a:t>
                      </a:r>
                      <a:endParaRPr lang="en-US" sz="1000" dirty="0"/>
                    </a:p>
                  </a:txBody>
                  <a:tcPr/>
                </a:tc>
                <a:tc>
                  <a:txBody>
                    <a:bodyPr/>
                    <a:lstStyle/>
                    <a:p>
                      <a:endParaRPr lang="en-US" sz="1000" dirty="0"/>
                    </a:p>
                  </a:txBody>
                  <a:tcPr/>
                </a:tc>
                <a:tc>
                  <a:txBody>
                    <a:bodyPr/>
                    <a:lstStyle/>
                    <a:p>
                      <a:r>
                        <a:rPr lang="en-US" sz="1000" dirty="0" smtClean="0"/>
                        <a:t>Adult Cub Scout Den Leader/ Dens</a:t>
                      </a:r>
                    </a:p>
                    <a:p>
                      <a:r>
                        <a:rPr lang="en-US" sz="1000" dirty="0" smtClean="0"/>
                        <a:t>Den Leaders plan all activities/objectives</a:t>
                      </a:r>
                      <a:endParaRPr lang="en-US" sz="1000" dirty="0"/>
                    </a:p>
                  </a:txBody>
                  <a:tcPr/>
                </a:tc>
                <a:tc>
                  <a:txBody>
                    <a:bodyPr/>
                    <a:lstStyle/>
                    <a:p>
                      <a:r>
                        <a:rPr lang="en-US" sz="1000" dirty="0" smtClean="0"/>
                        <a:t>Adult Cub Scout Den Leader/ Dens</a:t>
                      </a:r>
                    </a:p>
                    <a:p>
                      <a:r>
                        <a:rPr lang="en-US" sz="1000" dirty="0" smtClean="0"/>
                        <a:t>Den Leaders plan all activities/objectives in</a:t>
                      </a:r>
                      <a:r>
                        <a:rPr lang="en-US" sz="1000" baseline="0" dirty="0" smtClean="0"/>
                        <a:t> consultation with Scouts</a:t>
                      </a:r>
                      <a:endParaRPr lang="en-US" sz="1000" dirty="0"/>
                    </a:p>
                  </a:txBody>
                  <a:tcPr/>
                </a:tc>
                <a:tc>
                  <a:txBody>
                    <a:bodyPr/>
                    <a:lstStyle/>
                    <a:p>
                      <a:r>
                        <a:rPr lang="en-US" sz="1000" dirty="0" smtClean="0"/>
                        <a:t>Adult Webelos Den Leader/ Patrols</a:t>
                      </a:r>
                    </a:p>
                    <a:p>
                      <a:r>
                        <a:rPr lang="en-US" sz="1000" dirty="0" smtClean="0"/>
                        <a:t>Patrol Leaders work with Scouts to plan activities</a:t>
                      </a:r>
                      <a:r>
                        <a:rPr lang="en-US" sz="1000" baseline="0" dirty="0" smtClean="0"/>
                        <a:t>/objectives</a:t>
                      </a:r>
                      <a:endParaRPr lang="en-US" sz="1000" dirty="0"/>
                    </a:p>
                  </a:txBody>
                  <a:tcPr/>
                </a:tc>
                <a:tc>
                  <a:txBody>
                    <a:bodyPr/>
                    <a:lstStyle/>
                    <a:p>
                      <a:r>
                        <a:rPr lang="en-US" sz="1000" dirty="0" smtClean="0"/>
                        <a:t>Adult Webelos Den Leader/</a:t>
                      </a:r>
                      <a:r>
                        <a:rPr lang="en-US" sz="1000" baseline="0" dirty="0" smtClean="0"/>
                        <a:t> Patrols</a:t>
                      </a:r>
                    </a:p>
                    <a:p>
                      <a:r>
                        <a:rPr lang="en-US" sz="1000" baseline="0" dirty="0" smtClean="0"/>
                        <a:t>Patrol Leaders begin working with Scouts to transition to Boy Scouts</a:t>
                      </a:r>
                      <a:endParaRPr lang="en-US" sz="1000" dirty="0"/>
                    </a:p>
                  </a:txBody>
                  <a:tcPr/>
                </a:tc>
              </a:tr>
              <a:tr h="370840">
                <a:tc>
                  <a:txBody>
                    <a:bodyPr/>
                    <a:lstStyle/>
                    <a:p>
                      <a:r>
                        <a:rPr lang="en-US" sz="1200" b="1" dirty="0" smtClean="0"/>
                        <a:t>Ad</a:t>
                      </a:r>
                      <a:r>
                        <a:rPr lang="en-US" sz="1200" b="1" kern="1200" dirty="0" smtClean="0">
                          <a:solidFill>
                            <a:schemeClr val="tx1"/>
                          </a:solidFill>
                          <a:latin typeface="+mn-lt"/>
                          <a:ea typeface="+mn-ea"/>
                          <a:cs typeface="+mn-cs"/>
                        </a:rPr>
                        <a:t>ult Training</a:t>
                      </a:r>
                      <a:endParaRPr lang="en-US" sz="1200" b="1" kern="1200" dirty="0">
                        <a:solidFill>
                          <a:schemeClr val="tx1"/>
                        </a:solidFill>
                        <a:latin typeface="+mn-lt"/>
                        <a:ea typeface="+mn-ea"/>
                        <a:cs typeface="+mn-cs"/>
                      </a:endParaRPr>
                    </a:p>
                  </a:txBody>
                  <a:tcPr/>
                </a:tc>
                <a:tc>
                  <a:txBody>
                    <a:bodyPr/>
                    <a:lstStyle/>
                    <a:p>
                      <a:r>
                        <a:rPr lang="en-US" sz="1000" dirty="0" smtClean="0"/>
                        <a:t>YPT</a:t>
                      </a:r>
                    </a:p>
                    <a:p>
                      <a:r>
                        <a:rPr lang="en-US" sz="1000" dirty="0" smtClean="0"/>
                        <a:t>New</a:t>
                      </a:r>
                      <a:r>
                        <a:rPr lang="en-US" sz="1000" baseline="0" dirty="0" smtClean="0"/>
                        <a:t> Leader Essentials</a:t>
                      </a:r>
                    </a:p>
                    <a:p>
                      <a:r>
                        <a:rPr lang="en-US" sz="1000" baseline="0" dirty="0" smtClean="0"/>
                        <a:t>Tiger Den Leader</a:t>
                      </a:r>
                      <a:endParaRPr lang="en-US" sz="1000" dirty="0"/>
                    </a:p>
                  </a:txBody>
                  <a:tcPr/>
                </a:tc>
                <a:tc>
                  <a:txBody>
                    <a:bodyPr/>
                    <a:lstStyle/>
                    <a:p>
                      <a:endParaRPr lang="en-US" sz="1000" dirty="0"/>
                    </a:p>
                  </a:txBody>
                  <a:tcPr/>
                </a:tc>
                <a:tc>
                  <a:txBody>
                    <a:bodyPr/>
                    <a:lstStyle/>
                    <a:p>
                      <a:r>
                        <a:rPr lang="en-US" sz="1000" dirty="0" smtClean="0"/>
                        <a:t>Cub Scout Den</a:t>
                      </a:r>
                      <a:r>
                        <a:rPr lang="en-US" sz="1000" baseline="0" dirty="0" smtClean="0"/>
                        <a:t> Leader</a:t>
                      </a:r>
                    </a:p>
                    <a:p>
                      <a:r>
                        <a:rPr lang="en-US" sz="1000" baseline="0" dirty="0" smtClean="0"/>
                        <a:t>Basic Adult Leader Outdoor  Orientation (BALOO)</a:t>
                      </a:r>
                      <a:endParaRPr lang="en-US" sz="1000" dirty="0" smtClean="0"/>
                    </a:p>
                  </a:txBody>
                  <a:tcPr/>
                </a:tc>
                <a:tc>
                  <a:txBody>
                    <a:bodyPr/>
                    <a:lstStyle/>
                    <a:p>
                      <a:endParaRPr lang="en-US" sz="1000" dirty="0"/>
                    </a:p>
                  </a:txBody>
                  <a:tcPr/>
                </a:tc>
                <a:tc>
                  <a:txBody>
                    <a:bodyPr/>
                    <a:lstStyle/>
                    <a:p>
                      <a:r>
                        <a:rPr lang="en-US" sz="1000" dirty="0" smtClean="0"/>
                        <a:t>Webelos Den Leader</a:t>
                      </a:r>
                    </a:p>
                    <a:p>
                      <a:r>
                        <a:rPr lang="en-US" sz="1000" dirty="0" smtClean="0"/>
                        <a:t>Outdoor</a:t>
                      </a:r>
                      <a:r>
                        <a:rPr lang="en-US" sz="1000" baseline="0" dirty="0" smtClean="0"/>
                        <a:t> Webelos Leader Skills (OWLS)</a:t>
                      </a:r>
                      <a:endParaRPr lang="en-US" sz="1000" dirty="0"/>
                    </a:p>
                  </a:txBody>
                  <a:tcPr/>
                </a:tc>
                <a:tc>
                  <a:txBody>
                    <a:bodyPr/>
                    <a:lstStyle/>
                    <a:p>
                      <a:endParaRPr lang="en-US" sz="1000" dirty="0"/>
                    </a:p>
                  </a:txBody>
                  <a:tcPr/>
                </a:tc>
              </a:tr>
            </a:tbl>
          </a:graphicData>
        </a:graphic>
      </p:graphicFrame>
      <p:sp>
        <p:nvSpPr>
          <p:cNvPr id="6" name="Title 1"/>
          <p:cNvSpPr txBox="1">
            <a:spLocks/>
          </p:cNvSpPr>
          <p:nvPr/>
        </p:nvSpPr>
        <p:spPr>
          <a:xfrm>
            <a:off x="457200" y="457200"/>
            <a:ext cx="8229600" cy="563563"/>
          </a:xfrm>
          <a:prstGeom prst="rect">
            <a:avLst/>
          </a:prstGeom>
        </p:spPr>
        <p:txBody>
          <a:bodyPr>
            <a:normAutofit/>
          </a:bodyPr>
          <a:lstStyle/>
          <a:p>
            <a:pPr fontAlgn="auto">
              <a:spcAft>
                <a:spcPts val="0"/>
              </a:spcAft>
              <a:defRPr/>
            </a:pPr>
            <a:r>
              <a:rPr lang="en-US" sz="2800" b="1" dirty="0">
                <a:latin typeface="Arial" pitchFamily="34" charset="0"/>
                <a:ea typeface="+mj-ea"/>
                <a:cs typeface="Arial" pitchFamily="34" charset="0"/>
              </a:rPr>
              <a:t>Cub Scout Life Cycle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28600" y="228600"/>
            <a:ext cx="8458200" cy="246063"/>
          </a:xfrm>
          <a:prstGeom prst="rect">
            <a:avLst/>
          </a:prstGeom>
          <a:noFill/>
          <a:ln w="9525">
            <a:noFill/>
            <a:miter lim="800000"/>
            <a:headEnd/>
            <a:tailEnd/>
          </a:ln>
        </p:spPr>
        <p:txBody>
          <a:bodyPr>
            <a:spAutoFit/>
          </a:bodyPr>
          <a:lstStyle/>
          <a:p>
            <a:pPr>
              <a:tabLst>
                <a:tab pos="2568575" algn="ctr"/>
                <a:tab pos="3657600" algn="ctr"/>
                <a:tab pos="4746625" algn="ctr"/>
                <a:tab pos="8229600" algn="r"/>
              </a:tabLst>
            </a:pPr>
            <a:r>
              <a:rPr lang="en-US" sz="1000">
                <a:cs typeface="Arial" charset="0"/>
              </a:rPr>
              <a:t>Growth in moral strength and character	</a:t>
            </a:r>
            <a:r>
              <a:rPr lang="en-US" sz="1000">
                <a:cs typeface="Arial" charset="0"/>
                <a:sym typeface="Wingdings" pitchFamily="2" charset="2"/>
              </a:rPr>
              <a:t></a:t>
            </a:r>
            <a:r>
              <a:rPr lang="en-US" sz="1000">
                <a:cs typeface="Arial" charset="0"/>
              </a:rPr>
              <a:t>	Participating citizenship	</a:t>
            </a:r>
            <a:r>
              <a:rPr lang="en-US" sz="1000">
                <a:cs typeface="Arial" charset="0"/>
                <a:sym typeface="Wingdings" pitchFamily="2" charset="2"/>
              </a:rPr>
              <a:t></a:t>
            </a:r>
            <a:r>
              <a:rPr lang="en-US" sz="1000">
                <a:cs typeface="Arial" charset="0"/>
              </a:rPr>
              <a:t>	Development in physical, mental, and emotional fitness</a:t>
            </a:r>
            <a:endParaRPr lang="en-US" sz="1000">
              <a:latin typeface="Calibri" pitchFamily="34" charset="0"/>
            </a:endParaRPr>
          </a:p>
        </p:txBody>
      </p:sp>
      <p:sp>
        <p:nvSpPr>
          <p:cNvPr id="13315" name="Rectangle 4"/>
          <p:cNvSpPr>
            <a:spLocks noChangeArrowheads="1"/>
          </p:cNvSpPr>
          <p:nvPr/>
        </p:nvSpPr>
        <p:spPr bwMode="auto">
          <a:xfrm>
            <a:off x="152400" y="6475413"/>
            <a:ext cx="8763000" cy="230187"/>
          </a:xfrm>
          <a:prstGeom prst="rect">
            <a:avLst/>
          </a:prstGeom>
          <a:noFill/>
          <a:ln w="9525">
            <a:noFill/>
            <a:miter lim="800000"/>
            <a:headEnd/>
            <a:tailEnd/>
          </a:ln>
        </p:spPr>
        <p:txBody>
          <a:bodyPr>
            <a:spAutoFit/>
          </a:bodyPr>
          <a:lstStyle/>
          <a:p>
            <a:pPr>
              <a:tabLst>
                <a:tab pos="457200" algn="ctr"/>
                <a:tab pos="860425" algn="ctr"/>
                <a:tab pos="1196975" algn="ctr"/>
                <a:tab pos="1654175" algn="ctr"/>
                <a:tab pos="2057400" algn="ctr"/>
                <a:tab pos="2514600" algn="ctr"/>
                <a:tab pos="3025775" algn="ctr"/>
                <a:tab pos="3549650" algn="ctr"/>
                <a:tab pos="4235450" algn="ctr"/>
                <a:tab pos="4921250" algn="ctr"/>
                <a:tab pos="5486400" algn="ctr"/>
                <a:tab pos="6172200" algn="ctr"/>
                <a:tab pos="6978650" algn="ctr"/>
                <a:tab pos="7826375" algn="ctr"/>
                <a:tab pos="8512175" algn="r"/>
              </a:tabLst>
            </a:pPr>
            <a:r>
              <a:rPr lang="en-US" sz="900">
                <a:cs typeface="Arial" charset="0"/>
              </a:rPr>
              <a:t>Advancement	</a:t>
            </a:r>
            <a:r>
              <a:rPr lang="en-US" sz="900">
                <a:cs typeface="Arial" charset="0"/>
                <a:sym typeface="Wingdings" pitchFamily="2" charset="2"/>
              </a:rPr>
              <a:t>	</a:t>
            </a:r>
            <a:r>
              <a:rPr lang="en-US" sz="900">
                <a:cs typeface="Arial" charset="0"/>
              </a:rPr>
              <a:t>Ideas	</a:t>
            </a:r>
            <a:r>
              <a:rPr lang="en-US" sz="900">
                <a:cs typeface="Arial" charset="0"/>
                <a:sym typeface="Wingdings" pitchFamily="2" charset="2"/>
              </a:rPr>
              <a:t>	</a:t>
            </a:r>
            <a:r>
              <a:rPr lang="en-US" sz="900">
                <a:cs typeface="Arial" charset="0"/>
              </a:rPr>
              <a:t>Patrols	</a:t>
            </a:r>
            <a:r>
              <a:rPr lang="en-US" sz="900">
                <a:cs typeface="Arial" charset="0"/>
                <a:sym typeface="Wingdings" pitchFamily="2" charset="2"/>
              </a:rPr>
              <a:t>	</a:t>
            </a:r>
            <a:r>
              <a:rPr lang="en-US" sz="900">
                <a:cs typeface="Arial" charset="0"/>
              </a:rPr>
              <a:t>Outdoors	</a:t>
            </a:r>
            <a:r>
              <a:rPr lang="en-US" sz="900">
                <a:cs typeface="Arial" charset="0"/>
                <a:sym typeface="Wingdings" pitchFamily="2" charset="2"/>
              </a:rPr>
              <a:t>	</a:t>
            </a:r>
            <a:r>
              <a:rPr lang="en-US" sz="900">
                <a:cs typeface="Arial" charset="0"/>
              </a:rPr>
              <a:t>Adult Association	</a:t>
            </a:r>
            <a:r>
              <a:rPr lang="en-US" sz="900">
                <a:cs typeface="Arial" charset="0"/>
                <a:sym typeface="Wingdings" pitchFamily="2" charset="2"/>
              </a:rPr>
              <a:t>	</a:t>
            </a:r>
            <a:r>
              <a:rPr lang="en-US" sz="900">
                <a:cs typeface="Arial" charset="0"/>
              </a:rPr>
              <a:t>Personal Growth	</a:t>
            </a:r>
            <a:r>
              <a:rPr lang="en-US" sz="900">
                <a:cs typeface="Arial" charset="0"/>
                <a:sym typeface="Wingdings" pitchFamily="2" charset="2"/>
              </a:rPr>
              <a:t>	</a:t>
            </a:r>
            <a:r>
              <a:rPr lang="en-US" sz="900">
                <a:cs typeface="Arial" charset="0"/>
              </a:rPr>
              <a:t>Leadership Development</a:t>
            </a:r>
            <a:r>
              <a:rPr lang="en-US" sz="900">
                <a:cs typeface="Arial" charset="0"/>
                <a:sym typeface="Wingdings" pitchFamily="2" charset="2"/>
              </a:rPr>
              <a:t> 		</a:t>
            </a:r>
            <a:r>
              <a:rPr lang="en-US" sz="900">
                <a:cs typeface="Arial" charset="0"/>
              </a:rPr>
              <a:t>Uniform</a:t>
            </a:r>
          </a:p>
        </p:txBody>
      </p:sp>
      <p:sp>
        <p:nvSpPr>
          <p:cNvPr id="6" name="Slide Number Placeholder 5"/>
          <p:cNvSpPr>
            <a:spLocks noGrp="1"/>
          </p:cNvSpPr>
          <p:nvPr>
            <p:ph type="sldNum" sz="quarter" idx="12"/>
          </p:nvPr>
        </p:nvSpPr>
        <p:spPr/>
        <p:txBody>
          <a:bodyPr/>
          <a:lstStyle/>
          <a:p>
            <a:pPr>
              <a:defRPr/>
            </a:pPr>
            <a:r>
              <a:rPr lang="en-US"/>
              <a:t>Page </a:t>
            </a:r>
            <a:fld id="{D0E72917-D883-4585-9CC8-AE12EC150F09}" type="slidenum">
              <a:rPr lang="en-US"/>
              <a:pPr>
                <a:defRPr/>
              </a:pPr>
              <a:t>9</a:t>
            </a:fld>
            <a:endParaRPr lang="en-US"/>
          </a:p>
        </p:txBody>
      </p:sp>
      <p:graphicFrame>
        <p:nvGraphicFramePr>
          <p:cNvPr id="17" name="Table 16"/>
          <p:cNvGraphicFramePr>
            <a:graphicFrameLocks noGrp="1"/>
          </p:cNvGraphicFramePr>
          <p:nvPr/>
        </p:nvGraphicFramePr>
        <p:xfrm>
          <a:off x="381000" y="1112838"/>
          <a:ext cx="8534400" cy="5364480"/>
        </p:xfrm>
        <a:graphic>
          <a:graphicData uri="http://schemas.openxmlformats.org/drawingml/2006/table">
            <a:tbl>
              <a:tblPr firstRow="1" bandRow="1">
                <a:tableStyleId>{5940675A-B579-460E-94D1-54222C63F5DA}</a:tableStyleId>
              </a:tblPr>
              <a:tblGrid>
                <a:gridCol w="1066800"/>
                <a:gridCol w="1066800"/>
                <a:gridCol w="990600"/>
                <a:gridCol w="1143000"/>
                <a:gridCol w="1295400"/>
                <a:gridCol w="990600"/>
                <a:gridCol w="990600"/>
                <a:gridCol w="990600"/>
              </a:tblGrid>
              <a:tr h="228600">
                <a:tc>
                  <a:txBody>
                    <a:bodyPr/>
                    <a:lstStyle/>
                    <a:p>
                      <a:r>
                        <a:rPr lang="en-US" sz="1200" b="1" dirty="0" smtClean="0"/>
                        <a:t>Rank</a:t>
                      </a:r>
                      <a:endParaRPr lang="en-US" sz="1200" b="1" dirty="0"/>
                    </a:p>
                  </a:txBody>
                  <a:tcPr/>
                </a:tc>
                <a:tc>
                  <a:txBody>
                    <a:bodyPr/>
                    <a:lstStyle/>
                    <a:p>
                      <a:r>
                        <a:rPr lang="en-US" sz="1200" b="1" dirty="0" smtClean="0"/>
                        <a:t>Scouter</a:t>
                      </a:r>
                      <a:endParaRPr lang="en-US" sz="1200" b="1" dirty="0"/>
                    </a:p>
                  </a:txBody>
                  <a:tcPr/>
                </a:tc>
                <a:tc>
                  <a:txBody>
                    <a:bodyPr/>
                    <a:lstStyle/>
                    <a:p>
                      <a:r>
                        <a:rPr lang="en-US" sz="1200" b="1" dirty="0" smtClean="0"/>
                        <a:t>Tenderfoot</a:t>
                      </a:r>
                      <a:endParaRPr lang="en-US" sz="1200" b="1" dirty="0"/>
                    </a:p>
                  </a:txBody>
                  <a:tcPr/>
                </a:tc>
                <a:tc>
                  <a:txBody>
                    <a:bodyPr/>
                    <a:lstStyle/>
                    <a:p>
                      <a:r>
                        <a:rPr lang="en-US" sz="1200" b="1" dirty="0" smtClean="0"/>
                        <a:t>Second Class</a:t>
                      </a:r>
                      <a:endParaRPr lang="en-US" sz="1200" b="1" dirty="0"/>
                    </a:p>
                  </a:txBody>
                  <a:tcPr/>
                </a:tc>
                <a:tc>
                  <a:txBody>
                    <a:bodyPr/>
                    <a:lstStyle/>
                    <a:p>
                      <a:r>
                        <a:rPr lang="en-US" sz="1200" b="1" dirty="0" smtClean="0"/>
                        <a:t>First Class</a:t>
                      </a:r>
                      <a:endParaRPr lang="en-US" sz="1200" b="1" dirty="0"/>
                    </a:p>
                  </a:txBody>
                  <a:tcPr/>
                </a:tc>
                <a:tc>
                  <a:txBody>
                    <a:bodyPr/>
                    <a:lstStyle/>
                    <a:p>
                      <a:r>
                        <a:rPr lang="en-US" sz="1200" b="1" dirty="0" smtClean="0"/>
                        <a:t>Star</a:t>
                      </a:r>
                      <a:endParaRPr lang="en-US" sz="1200" b="1" dirty="0"/>
                    </a:p>
                  </a:txBody>
                  <a:tcPr/>
                </a:tc>
                <a:tc>
                  <a:txBody>
                    <a:bodyPr/>
                    <a:lstStyle/>
                    <a:p>
                      <a:r>
                        <a:rPr lang="en-US" sz="1200" b="1" dirty="0" smtClean="0"/>
                        <a:t>Life</a:t>
                      </a:r>
                      <a:endParaRPr lang="en-US" sz="1200" b="1" dirty="0"/>
                    </a:p>
                  </a:txBody>
                  <a:tcPr/>
                </a:tc>
                <a:tc>
                  <a:txBody>
                    <a:bodyPr/>
                    <a:lstStyle/>
                    <a:p>
                      <a:r>
                        <a:rPr lang="en-US" sz="1200" b="1" dirty="0" smtClean="0"/>
                        <a:t>Eagle</a:t>
                      </a:r>
                      <a:endParaRPr lang="en-US" sz="1200" b="1" dirty="0"/>
                    </a:p>
                  </a:txBody>
                  <a:tcPr/>
                </a:tc>
              </a:tr>
              <a:tr h="370840">
                <a:tc>
                  <a:txBody>
                    <a:bodyPr/>
                    <a:lstStyle/>
                    <a:p>
                      <a:r>
                        <a:rPr lang="en-US" sz="1200" b="1" dirty="0" smtClean="0"/>
                        <a:t>Objectives/ Skills</a:t>
                      </a:r>
                    </a:p>
                    <a:p>
                      <a:endParaRPr lang="en-US" sz="1200" b="1" dirty="0" smtClean="0"/>
                    </a:p>
                    <a:p>
                      <a:r>
                        <a:rPr lang="en-US" sz="1000" b="0" dirty="0" smtClean="0"/>
                        <a:t>SMC – Scout Master Conference</a:t>
                      </a:r>
                    </a:p>
                    <a:p>
                      <a:endParaRPr lang="en-US" sz="1000" b="0" dirty="0" smtClean="0"/>
                    </a:p>
                    <a:p>
                      <a:r>
                        <a:rPr lang="en-US" sz="1000" b="0" dirty="0" smtClean="0"/>
                        <a:t>BOR – Board of Review</a:t>
                      </a:r>
                      <a:endParaRPr lang="en-US" sz="1000" b="0" dirty="0"/>
                    </a:p>
                  </a:txBody>
                  <a:tcPr/>
                </a:tc>
                <a:tc>
                  <a:txBody>
                    <a:bodyPr/>
                    <a:lstStyle/>
                    <a:p>
                      <a:r>
                        <a:rPr lang="en-US" sz="1000" dirty="0" smtClean="0"/>
                        <a:t>Introduction to Boy </a:t>
                      </a:r>
                      <a:r>
                        <a:rPr lang="en-US" sz="1000" baseline="0" dirty="0" smtClean="0"/>
                        <a:t>Scouts including:</a:t>
                      </a:r>
                    </a:p>
                    <a:p>
                      <a:r>
                        <a:rPr lang="en-US" sz="1000" baseline="0" dirty="0" smtClean="0"/>
                        <a:t>Boy Scout Oath, </a:t>
                      </a:r>
                    </a:p>
                    <a:p>
                      <a:r>
                        <a:rPr lang="en-US" sz="1000" baseline="0" dirty="0" smtClean="0"/>
                        <a:t>Law, Motto, Slogan &amp; Outdoor Code</a:t>
                      </a:r>
                    </a:p>
                    <a:p>
                      <a:r>
                        <a:rPr lang="en-US" sz="1000" baseline="0" dirty="0" smtClean="0"/>
                        <a:t>Sign &amp; Handshake</a:t>
                      </a:r>
                    </a:p>
                    <a:p>
                      <a:r>
                        <a:rPr lang="en-US" sz="1000" baseline="0" dirty="0" smtClean="0"/>
                        <a:t>How to Protect Your Children from Child Abuse</a:t>
                      </a:r>
                    </a:p>
                    <a:p>
                      <a:r>
                        <a:rPr lang="en-US" sz="1000" baseline="0" dirty="0" smtClean="0"/>
                        <a:t>SMC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BSA values &amp; Patrol Method</a:t>
                      </a:r>
                    </a:p>
                    <a:p>
                      <a:r>
                        <a:rPr lang="en-US" sz="1000" dirty="0" smtClean="0"/>
                        <a:t>Introduction</a:t>
                      </a:r>
                      <a:r>
                        <a:rPr lang="en-US" sz="1000" baseline="0" dirty="0" smtClean="0"/>
                        <a:t> to Scout/ Camping / First Aid skills</a:t>
                      </a:r>
                    </a:p>
                    <a:p>
                      <a:r>
                        <a:rPr lang="en-US" sz="1000" baseline="0" dirty="0" smtClean="0"/>
                        <a:t>Buddy System &amp; safe hiking</a:t>
                      </a:r>
                    </a:p>
                    <a:p>
                      <a:r>
                        <a:rPr lang="en-US" sz="1000" baseline="0" dirty="0" smtClean="0"/>
                        <a:t>Improve physical fitness</a:t>
                      </a:r>
                    </a:p>
                    <a:p>
                      <a:r>
                        <a:rPr lang="en-US" sz="1000" baseline="0" dirty="0" smtClean="0"/>
                        <a:t>Identify poisonous plants</a:t>
                      </a:r>
                    </a:p>
                    <a:p>
                      <a:r>
                        <a:rPr lang="en-US" sz="1000" baseline="0" dirty="0" smtClean="0"/>
                        <a:t>SMC &amp; BOR</a:t>
                      </a:r>
                    </a:p>
                  </a:txBody>
                  <a:tcPr/>
                </a:tc>
                <a:tc>
                  <a:txBody>
                    <a:bodyPr/>
                    <a:lstStyle/>
                    <a:p>
                      <a:r>
                        <a:rPr lang="en-US" sz="1000" dirty="0" smtClean="0"/>
                        <a:t>Map &amp; Compass</a:t>
                      </a:r>
                    </a:p>
                    <a:p>
                      <a:r>
                        <a:rPr lang="en-US" sz="1000" dirty="0" smtClean="0"/>
                        <a:t>5 Troop/Patrol</a:t>
                      </a:r>
                      <a:r>
                        <a:rPr lang="en-US" sz="1000" baseline="0" dirty="0" smtClean="0"/>
                        <a:t> activities</a:t>
                      </a:r>
                    </a:p>
                    <a:p>
                      <a:r>
                        <a:rPr lang="en-US" sz="1000" baseline="0" dirty="0" err="1" smtClean="0"/>
                        <a:t>Totin</a:t>
                      </a:r>
                      <a:r>
                        <a:rPr lang="en-US" sz="1000" baseline="0" dirty="0" smtClean="0"/>
                        <a:t>’ Chip</a:t>
                      </a:r>
                    </a:p>
                    <a:p>
                      <a:r>
                        <a:rPr lang="en-US" sz="1000" baseline="0" dirty="0" err="1" smtClean="0"/>
                        <a:t>Firem’n</a:t>
                      </a:r>
                      <a:r>
                        <a:rPr lang="en-US" sz="1000" baseline="0" dirty="0" smtClean="0"/>
                        <a:t> Chit</a:t>
                      </a:r>
                    </a:p>
                    <a:p>
                      <a:r>
                        <a:rPr lang="en-US" sz="1000" baseline="0" dirty="0" smtClean="0"/>
                        <a:t>Open fire cooking</a:t>
                      </a:r>
                    </a:p>
                    <a:p>
                      <a:r>
                        <a:rPr lang="en-US" sz="1000" baseline="0" dirty="0" smtClean="0"/>
                        <a:t>Identify wild animals</a:t>
                      </a:r>
                    </a:p>
                    <a:p>
                      <a:r>
                        <a:rPr lang="en-US" sz="1000" baseline="0" dirty="0" smtClean="0"/>
                        <a:t>First Aid &amp;Hurry Cases</a:t>
                      </a:r>
                    </a:p>
                    <a:p>
                      <a:r>
                        <a:rPr lang="en-US" sz="1000" baseline="0" dirty="0" smtClean="0"/>
                        <a:t>Safe Swim, Reach-in Water Rescue</a:t>
                      </a:r>
                    </a:p>
                    <a:p>
                      <a:r>
                        <a:rPr lang="en-US" sz="1000" baseline="0" dirty="0" smtClean="0"/>
                        <a:t>DARE</a:t>
                      </a:r>
                    </a:p>
                    <a:p>
                      <a:r>
                        <a:rPr lang="en-US" sz="1000" baseline="0" dirty="0" smtClean="0"/>
                        <a:t>SMC &amp; BOR</a:t>
                      </a:r>
                    </a:p>
                  </a:txBody>
                  <a:tcPr/>
                </a:tc>
                <a:tc>
                  <a:txBody>
                    <a:bodyPr/>
                    <a:lstStyle/>
                    <a:p>
                      <a:r>
                        <a:rPr lang="en-US" sz="1000" dirty="0" smtClean="0"/>
                        <a:t>Orienteering</a:t>
                      </a:r>
                    </a:p>
                    <a:p>
                      <a:r>
                        <a:rPr lang="en-US" sz="1000" dirty="0" smtClean="0"/>
                        <a:t>5</a:t>
                      </a:r>
                      <a:r>
                        <a:rPr lang="en-US" sz="1000" baseline="0" dirty="0" smtClean="0"/>
                        <a:t> Troop/Patrol activities</a:t>
                      </a:r>
                    </a:p>
                    <a:p>
                      <a:r>
                        <a:rPr lang="en-US" sz="1000" baseline="0" dirty="0" smtClean="0"/>
                        <a:t>Serve as Patrol </a:t>
                      </a:r>
                      <a:r>
                        <a:rPr lang="en-US" sz="1000" baseline="0" dirty="0" err="1" smtClean="0"/>
                        <a:t>Grubmaster</a:t>
                      </a:r>
                      <a:endParaRPr lang="en-US" sz="1000" baseline="0" dirty="0" smtClean="0"/>
                    </a:p>
                    <a:p>
                      <a:r>
                        <a:rPr lang="en-US" sz="1000" baseline="0" dirty="0" smtClean="0"/>
                        <a:t>Meet Civic Leader</a:t>
                      </a:r>
                    </a:p>
                    <a:p>
                      <a:r>
                        <a:rPr lang="en-US" sz="1000" baseline="0" dirty="0" smtClean="0"/>
                        <a:t>Identify Native Plants</a:t>
                      </a:r>
                    </a:p>
                    <a:p>
                      <a:r>
                        <a:rPr lang="en-US" sz="1000" baseline="0" dirty="0" smtClean="0"/>
                        <a:t>Lashings</a:t>
                      </a:r>
                    </a:p>
                    <a:p>
                      <a:r>
                        <a:rPr lang="en-US" sz="1000" baseline="0" dirty="0" smtClean="0"/>
                        <a:t>Pass BSA Swim Test</a:t>
                      </a:r>
                    </a:p>
                    <a:p>
                      <a:r>
                        <a:rPr lang="en-US" sz="1000" baseline="0" dirty="0" smtClean="0"/>
                        <a:t>Line Water Rescue</a:t>
                      </a:r>
                    </a:p>
                    <a:p>
                      <a:r>
                        <a:rPr lang="en-US" sz="1000" baseline="0" dirty="0" smtClean="0"/>
                        <a:t>First Aid w/ Bandages, transport, &amp; heart attack signs</a:t>
                      </a:r>
                    </a:p>
                    <a:p>
                      <a:r>
                        <a:rPr lang="en-US" sz="1000" baseline="0" dirty="0" smtClean="0"/>
                        <a:t>Leave No Trace</a:t>
                      </a:r>
                    </a:p>
                    <a:p>
                      <a:r>
                        <a:rPr lang="en-US" sz="1000" baseline="0" dirty="0" smtClean="0"/>
                        <a:t>SMC &amp; BOR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4 months as 1</a:t>
                      </a:r>
                      <a:r>
                        <a:rPr lang="en-US" sz="1000" baseline="30000" dirty="0" smtClean="0"/>
                        <a:t>st</a:t>
                      </a:r>
                      <a:r>
                        <a:rPr lang="en-US" sz="1000" baseline="0" dirty="0" smtClean="0"/>
                        <a:t> Class Scout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4 months in Position of Responsibility</a:t>
                      </a:r>
                      <a:endParaRPr lang="en-US" sz="1000" dirty="0" smtClean="0"/>
                    </a:p>
                    <a:p>
                      <a:r>
                        <a:rPr lang="en-US" sz="1000" dirty="0" smtClean="0"/>
                        <a:t>6 Merit</a:t>
                      </a:r>
                      <a:r>
                        <a:rPr lang="en-US" sz="1000" baseline="0" dirty="0" smtClean="0"/>
                        <a:t> Badges (4 Eagle)</a:t>
                      </a:r>
                    </a:p>
                    <a:p>
                      <a:r>
                        <a:rPr lang="en-US" sz="1000" baseline="0" dirty="0" smtClean="0"/>
                        <a:t>Service Projects (6 hours)</a:t>
                      </a:r>
                    </a:p>
                    <a:p>
                      <a:r>
                        <a:rPr lang="en-US" sz="1000" baseline="0" dirty="0" smtClean="0"/>
                        <a:t>SMC &amp; BOR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 months as Star Scout</a:t>
                      </a:r>
                    </a:p>
                    <a:p>
                      <a:r>
                        <a:rPr lang="en-US" sz="1000" baseline="0" dirty="0" smtClean="0"/>
                        <a:t>6 months in Position of Responsibility</a:t>
                      </a:r>
                    </a:p>
                    <a:p>
                      <a:r>
                        <a:rPr lang="en-US" sz="1000" dirty="0" smtClean="0"/>
                        <a:t>5 Merit Badges (3 Eagle)</a:t>
                      </a:r>
                    </a:p>
                    <a:p>
                      <a:r>
                        <a:rPr lang="en-US" sz="1000" baseline="0" dirty="0" smtClean="0"/>
                        <a:t>Service Projects (6 hours)</a:t>
                      </a:r>
                    </a:p>
                    <a:p>
                      <a:r>
                        <a:rPr lang="en-US" sz="1000" baseline="0" dirty="0" smtClean="0"/>
                        <a:t>SMC &amp; BOR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 months as Life Scout</a:t>
                      </a:r>
                    </a:p>
                    <a:p>
                      <a:r>
                        <a:rPr lang="en-US" sz="1000" baseline="0" dirty="0" smtClean="0"/>
                        <a:t>6 months in Position of Responsibility</a:t>
                      </a:r>
                    </a:p>
                    <a:p>
                      <a:r>
                        <a:rPr lang="en-US" sz="1000" dirty="0" smtClean="0"/>
                        <a:t>10 Merit Badges (5 Eagle)</a:t>
                      </a:r>
                    </a:p>
                    <a:p>
                      <a:r>
                        <a:rPr lang="en-US" sz="1000" baseline="0" dirty="0" smtClean="0"/>
                        <a:t>Eagle Scout Service Project</a:t>
                      </a:r>
                    </a:p>
                    <a:p>
                      <a:r>
                        <a:rPr lang="en-US" sz="1000" baseline="0" dirty="0" smtClean="0"/>
                        <a:t>SMC &amp; </a:t>
                      </a:r>
                    </a:p>
                    <a:p>
                      <a:r>
                        <a:rPr lang="en-US" sz="1000" baseline="0" dirty="0" smtClean="0"/>
                        <a:t>Eagle BOR</a:t>
                      </a:r>
                    </a:p>
                  </a:txBody>
                  <a:tcPr/>
                </a:tc>
              </a:tr>
              <a:tr h="370840">
                <a:tc>
                  <a:txBody>
                    <a:bodyPr/>
                    <a:lstStyle/>
                    <a:p>
                      <a:r>
                        <a:rPr lang="en-US" sz="1200" b="1" dirty="0" smtClean="0"/>
                        <a:t>Leadership/ Organization</a:t>
                      </a:r>
                      <a:endParaRPr lang="en-US" sz="1200" b="1" dirty="0"/>
                    </a:p>
                  </a:txBody>
                  <a:tcPr/>
                </a:tc>
                <a:tc>
                  <a:txBody>
                    <a:bodyPr/>
                    <a:lstStyle/>
                    <a:p>
                      <a:endParaRPr lang="en-US" sz="1000" baseline="0" dirty="0" smtClean="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Patrol Leader Conference</a:t>
                      </a:r>
                      <a:r>
                        <a:rPr lang="en-US" sz="1000" baseline="0" dirty="0" smtClean="0"/>
                        <a:t>  (PLC) w/ Scoutmaster, Senior Patrol Leader, </a:t>
                      </a:r>
                      <a:r>
                        <a:rPr lang="en-US" sz="1000" dirty="0" smtClean="0"/>
                        <a:t>Patrol</a:t>
                      </a:r>
                      <a:r>
                        <a:rPr lang="en-US" sz="1000" baseline="0" dirty="0" smtClean="0"/>
                        <a:t> Leaders, &amp; Troop Leaders meet regularly to plan upcoming activities/objectives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Troop meets weekly to work on  activities/objectives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Patrols meet monthly and work on Patrol activities/objectives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Troop Committee &amp; Adult Leaders enable activities/ decisions</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r>
              <a:tr h="762000">
                <a:tc>
                  <a:txBody>
                    <a:bodyPr/>
                    <a:lstStyle/>
                    <a:p>
                      <a:r>
                        <a:rPr lang="en-US" sz="1200" b="1" kern="1200" dirty="0" smtClean="0">
                          <a:solidFill>
                            <a:schemeClr val="tx1"/>
                          </a:solidFill>
                          <a:latin typeface="+mn-lt"/>
                          <a:ea typeface="+mn-ea"/>
                          <a:cs typeface="+mn-cs"/>
                        </a:rPr>
                        <a:t>Leadership</a:t>
                      </a:r>
                      <a:r>
                        <a:rPr lang="en-US" sz="1200" b="1" kern="1200" baseline="0" dirty="0" smtClean="0">
                          <a:solidFill>
                            <a:schemeClr val="tx1"/>
                          </a:solidFill>
                          <a:latin typeface="+mn-lt"/>
                          <a:ea typeface="+mn-ea"/>
                          <a:cs typeface="+mn-cs"/>
                        </a:rPr>
                        <a:t> Positions/ Training</a:t>
                      </a:r>
                      <a:endParaRPr lang="en-US" sz="1200" b="1" kern="1200" dirty="0">
                        <a:solidFill>
                          <a:schemeClr val="tx1"/>
                        </a:solidFill>
                        <a:latin typeface="+mn-lt"/>
                        <a:ea typeface="+mn-ea"/>
                        <a:cs typeface="+mn-cs"/>
                      </a:endParaRPr>
                    </a:p>
                  </a:txBody>
                  <a:tcPr/>
                </a:tc>
                <a:tc>
                  <a:txBody>
                    <a:bodyPr/>
                    <a:lstStyle/>
                    <a:p>
                      <a:endParaRPr lang="en-US" sz="1000" dirty="0"/>
                    </a:p>
                  </a:txBody>
                  <a:tcPr/>
                </a:tc>
                <a:tc gridSpan="2">
                  <a:txBody>
                    <a:bodyPr/>
                    <a:lstStyle/>
                    <a:p>
                      <a:r>
                        <a:rPr lang="en-US" sz="1000" dirty="0" smtClean="0"/>
                        <a:t>Patrol</a:t>
                      </a:r>
                      <a:r>
                        <a:rPr lang="en-US" sz="1000" baseline="0" dirty="0" smtClean="0"/>
                        <a:t> Leader (PL), Assistant Patrol Leader (APL), Patrol Quartermaster</a:t>
                      </a:r>
                      <a:endParaRPr lang="en-US" sz="1000" dirty="0"/>
                    </a:p>
                  </a:txBody>
                  <a:tcPr/>
                </a:tc>
                <a:tc hMerge="1">
                  <a:txBody>
                    <a:bodyPr/>
                    <a:lstStyle/>
                    <a:p>
                      <a:endParaRPr lang="en-US" sz="1000" dirty="0"/>
                    </a:p>
                  </a:txBody>
                  <a:tcPr/>
                </a:tc>
                <a:tc gridSpan="4">
                  <a:txBody>
                    <a:bodyPr/>
                    <a:lstStyle/>
                    <a:p>
                      <a:r>
                        <a:rPr lang="en-US" sz="1000" dirty="0" smtClean="0"/>
                        <a:t>Senior Patrol Leader</a:t>
                      </a:r>
                      <a:r>
                        <a:rPr lang="en-US" sz="1000" baseline="0" dirty="0" smtClean="0"/>
                        <a:t> (SPL), Assistant Senior Patrol Leader (ASPL), Troop Guide, OA Representative, Den Chief, Scribe, Librarian, Historian, Quartermaster, Chaplain Aide, Instructor, LNT Instructor</a:t>
                      </a:r>
                    </a:p>
                    <a:p>
                      <a:r>
                        <a:rPr lang="en-US" sz="1000" baseline="0" dirty="0" smtClean="0"/>
                        <a:t>BSA Life Guard, National Youth Leadership Training (NYLT), God &amp; Church/Ad </a:t>
                      </a:r>
                      <a:r>
                        <a:rPr lang="en-US" sz="1000" baseline="0" dirty="0" err="1" smtClean="0"/>
                        <a:t>Altare</a:t>
                      </a:r>
                      <a:r>
                        <a:rPr lang="en-US" sz="1000" baseline="0" dirty="0" smtClean="0"/>
                        <a:t> Dei, Camp Staff (Fall, Winter, Summer, NYLT)</a:t>
                      </a:r>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r>
              <a:tr h="264160">
                <a:tc>
                  <a:txBody>
                    <a:bodyPr/>
                    <a:lstStyle/>
                    <a:p>
                      <a:r>
                        <a:rPr lang="en-US" sz="1200" b="1" kern="1200" dirty="0" smtClean="0">
                          <a:solidFill>
                            <a:schemeClr val="tx1"/>
                          </a:solidFill>
                          <a:latin typeface="+mn-lt"/>
                          <a:ea typeface="+mn-ea"/>
                          <a:cs typeface="+mn-cs"/>
                        </a:rPr>
                        <a:t>Eagle</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Rq’d</a:t>
                      </a:r>
                      <a:r>
                        <a:rPr lang="en-US" sz="1200" b="1" kern="1200" baseline="0" dirty="0" smtClean="0">
                          <a:solidFill>
                            <a:schemeClr val="tx1"/>
                          </a:solidFill>
                          <a:latin typeface="+mn-lt"/>
                          <a:ea typeface="+mn-ea"/>
                          <a:cs typeface="+mn-cs"/>
                        </a:rPr>
                        <a:t> Merit Badges</a:t>
                      </a:r>
                      <a:endParaRPr lang="en-US" sz="1200" b="1" kern="1200" dirty="0">
                        <a:solidFill>
                          <a:schemeClr val="tx1"/>
                        </a:solidFill>
                        <a:latin typeface="+mn-lt"/>
                        <a:ea typeface="+mn-ea"/>
                        <a:cs typeface="+mn-cs"/>
                      </a:endParaRPr>
                    </a:p>
                  </a:txBody>
                  <a:tcPr/>
                </a:tc>
                <a:tc>
                  <a:txBody>
                    <a:bodyPr/>
                    <a:lstStyle/>
                    <a:p>
                      <a:endParaRPr lang="en-US" sz="1000"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Camping, Citizenship in the Community, Citizenship in the Nation, Citizenship in the World, Communications, Environmental Science, Family Life, First Aid, Personal Fitness, Personal Management, Emergency Preparedness or Life Saving, and Cycling or Hiking or Swimming.</a:t>
                      </a:r>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r>
              <a:tr h="162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Adult Training</a:t>
                      </a:r>
                    </a:p>
                  </a:txBody>
                  <a:tcPr/>
                </a:tc>
                <a:tc gridSpan="7">
                  <a:txBody>
                    <a:bodyPr/>
                    <a:lstStyle/>
                    <a:p>
                      <a:r>
                        <a:rPr lang="en-US" sz="1000" dirty="0" smtClean="0">
                          <a:latin typeface="Calibri" pitchFamily="34" charset="0"/>
                        </a:rPr>
                        <a:t>Scout Master/Assistant Scout Master: YPT,</a:t>
                      </a:r>
                      <a:r>
                        <a:rPr lang="en-US" sz="1000" baseline="0" dirty="0" smtClean="0">
                          <a:latin typeface="Calibri" pitchFamily="34" charset="0"/>
                        </a:rPr>
                        <a:t> </a:t>
                      </a:r>
                      <a:r>
                        <a:rPr lang="en-US" sz="1000" dirty="0" smtClean="0">
                          <a:latin typeface="Calibri" pitchFamily="34" charset="0"/>
                        </a:rPr>
                        <a:t>New Leader Essentials,</a:t>
                      </a:r>
                      <a:r>
                        <a:rPr lang="en-US" sz="1000" baseline="0" dirty="0" smtClean="0">
                          <a:latin typeface="Calibri" pitchFamily="34" charset="0"/>
                        </a:rPr>
                        <a:t> </a:t>
                      </a:r>
                      <a:r>
                        <a:rPr lang="en-US" sz="1000" dirty="0" smtClean="0">
                          <a:latin typeface="Calibri" pitchFamily="34" charset="0"/>
                        </a:rPr>
                        <a:t>SM/ASM Leader Specific, </a:t>
                      </a:r>
                      <a:r>
                        <a:rPr lang="en-US" sz="1000" baseline="0" dirty="0" smtClean="0">
                          <a:latin typeface="Calibri" pitchFamily="34" charset="0"/>
                        </a:rPr>
                        <a:t> </a:t>
                      </a:r>
                      <a:r>
                        <a:rPr lang="en-US" sz="1000" dirty="0" smtClean="0">
                          <a:latin typeface="Calibri" pitchFamily="34" charset="0"/>
                        </a:rPr>
                        <a:t>Introduction to Outdoor Leader Skills (IOLS)</a:t>
                      </a:r>
                    </a:p>
                    <a:p>
                      <a:r>
                        <a:rPr lang="en-US" sz="1000" dirty="0" smtClean="0">
                          <a:latin typeface="Calibri" pitchFamily="34" charset="0"/>
                        </a:rPr>
                        <a:t>Troop Essentials: Safe Swim, Safe Afloat, Red Cross CPR/First Aid, Climb-on Safety, Wilderness First Aid</a:t>
                      </a:r>
                    </a:p>
                  </a:txBody>
                  <a:tcPr/>
                </a:tc>
                <a:tc hMerge="1">
                  <a:txBody>
                    <a:bodyPr/>
                    <a:lstStyle/>
                    <a:p>
                      <a:endParaRPr lang="en-US" sz="1000" dirty="0" smtClean="0">
                        <a:latin typeface="Calibri" pitchFamily="34" charset="0"/>
                      </a:endParaRPr>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c hMerge="1">
                  <a:txBody>
                    <a:bodyPr/>
                    <a:lstStyle/>
                    <a:p>
                      <a:endParaRPr lang="en-US" sz="1000" dirty="0"/>
                    </a:p>
                  </a:txBody>
                  <a:tcPr/>
                </a:tc>
              </a:tr>
            </a:tbl>
          </a:graphicData>
        </a:graphic>
      </p:graphicFrame>
      <p:sp>
        <p:nvSpPr>
          <p:cNvPr id="18" name="TextBox 17"/>
          <p:cNvSpPr txBox="1"/>
          <p:nvPr/>
        </p:nvSpPr>
        <p:spPr>
          <a:xfrm>
            <a:off x="1524000" y="838200"/>
            <a:ext cx="4191000" cy="276999"/>
          </a:xfrm>
          <a:prstGeom prst="rect">
            <a:avLst/>
          </a:prstGeom>
          <a:gradFill flip="none" rotWithShape="1">
            <a:gsLst>
              <a:gs pos="100000">
                <a:srgbClr val="0070C0">
                  <a:tint val="66000"/>
                  <a:satMod val="160000"/>
                  <a:alpha val="0"/>
                </a:srgbClr>
              </a:gs>
              <a:gs pos="50000">
                <a:srgbClr val="0070C0">
                  <a:tint val="44500"/>
                  <a:satMod val="160000"/>
                </a:srgbClr>
              </a:gs>
              <a:gs pos="100000">
                <a:srgbClr val="0070C0">
                  <a:tint val="23500"/>
                  <a:satMod val="160000"/>
                </a:srgbClr>
              </a:gs>
            </a:gsLst>
            <a:lin ang="0" scaled="1"/>
            <a:tileRect/>
          </a:gradFill>
          <a:ln>
            <a:noFill/>
          </a:ln>
        </p:spPr>
        <p:txBody>
          <a:bodyPr>
            <a:spAutoFit/>
          </a:bodyPr>
          <a:lstStyle/>
          <a:p>
            <a:pPr fontAlgn="auto">
              <a:spcBef>
                <a:spcPts val="0"/>
              </a:spcBef>
              <a:spcAft>
                <a:spcPts val="0"/>
              </a:spcAft>
              <a:defRPr/>
            </a:pPr>
            <a:r>
              <a:rPr lang="en-US" sz="1200" b="1" dirty="0">
                <a:latin typeface="+mn-lt"/>
              </a:rPr>
              <a:t>AOL/6</a:t>
            </a:r>
            <a:r>
              <a:rPr lang="en-US" sz="1200" b="1" baseline="30000" dirty="0">
                <a:latin typeface="+mn-lt"/>
              </a:rPr>
              <a:t>th</a:t>
            </a:r>
            <a:r>
              <a:rPr lang="en-US" sz="1200" b="1" dirty="0">
                <a:latin typeface="+mn-lt"/>
              </a:rPr>
              <a:t> Grade to 7</a:t>
            </a:r>
            <a:r>
              <a:rPr lang="en-US" sz="1200" b="1" baseline="30000" dirty="0">
                <a:latin typeface="+mn-lt"/>
              </a:rPr>
              <a:t>th</a:t>
            </a:r>
            <a:r>
              <a:rPr lang="en-US" sz="1200" b="1" dirty="0">
                <a:latin typeface="+mn-lt"/>
              </a:rPr>
              <a:t> or 8</a:t>
            </a:r>
            <a:r>
              <a:rPr lang="en-US" sz="1200" b="1" baseline="30000" dirty="0">
                <a:latin typeface="+mn-lt"/>
              </a:rPr>
              <a:t>th</a:t>
            </a:r>
            <a:r>
              <a:rPr lang="en-US" sz="1200" b="1" dirty="0">
                <a:latin typeface="+mn-lt"/>
              </a:rPr>
              <a:t> Grade (Scout Skills)</a:t>
            </a:r>
          </a:p>
        </p:txBody>
      </p:sp>
      <p:sp>
        <p:nvSpPr>
          <p:cNvPr id="19" name="TextBox 18"/>
          <p:cNvSpPr txBox="1"/>
          <p:nvPr/>
        </p:nvSpPr>
        <p:spPr>
          <a:xfrm>
            <a:off x="4648200" y="838201"/>
            <a:ext cx="4267200" cy="276999"/>
          </a:xfrm>
          <a:prstGeom prst="rect">
            <a:avLst/>
          </a:prstGeom>
          <a:gradFill flip="none" rotWithShape="1">
            <a:gsLst>
              <a:gs pos="100000">
                <a:srgbClr val="C00000">
                  <a:tint val="66000"/>
                  <a:satMod val="160000"/>
                  <a:alpha val="0"/>
                </a:srgbClr>
              </a:gs>
              <a:gs pos="50000">
                <a:srgbClr val="C00000">
                  <a:tint val="44500"/>
                  <a:satMod val="160000"/>
                </a:srgbClr>
              </a:gs>
              <a:gs pos="100000">
                <a:srgbClr val="C00000">
                  <a:tint val="23500"/>
                  <a:satMod val="160000"/>
                </a:srgbClr>
              </a:gs>
            </a:gsLst>
            <a:lin ang="10800000" scaled="1"/>
            <a:tileRect/>
          </a:gradFill>
          <a:ln>
            <a:noFill/>
          </a:ln>
        </p:spPr>
        <p:txBody>
          <a:bodyPr>
            <a:spAutoFit/>
          </a:bodyPr>
          <a:lstStyle/>
          <a:p>
            <a:pPr fontAlgn="auto">
              <a:spcBef>
                <a:spcPts val="0"/>
              </a:spcBef>
              <a:spcAft>
                <a:spcPts val="0"/>
              </a:spcAft>
              <a:tabLst>
                <a:tab pos="4452938" algn="r"/>
              </a:tabLst>
              <a:defRPr/>
            </a:pPr>
            <a:r>
              <a:rPr lang="en-US" sz="1200" dirty="0">
                <a:latin typeface="+mn-lt"/>
              </a:rPr>
              <a:t>	1</a:t>
            </a:r>
            <a:r>
              <a:rPr lang="en-US" sz="1200" baseline="30000" dirty="0">
                <a:latin typeface="+mn-lt"/>
              </a:rPr>
              <a:t>st</a:t>
            </a:r>
            <a:r>
              <a:rPr lang="en-US" sz="1200" dirty="0">
                <a:latin typeface="+mn-lt"/>
              </a:rPr>
              <a:t> Class to 18</a:t>
            </a:r>
            <a:r>
              <a:rPr lang="en-US" sz="1200" baseline="30000" dirty="0">
                <a:latin typeface="+mn-lt"/>
              </a:rPr>
              <a:t>th</a:t>
            </a:r>
            <a:r>
              <a:rPr lang="en-US" sz="1200" dirty="0">
                <a:latin typeface="+mn-lt"/>
              </a:rPr>
              <a:t> Birthday (Leadership/Service)</a:t>
            </a:r>
          </a:p>
        </p:txBody>
      </p:sp>
      <p:sp>
        <p:nvSpPr>
          <p:cNvPr id="8" name="Title 1"/>
          <p:cNvSpPr txBox="1">
            <a:spLocks/>
          </p:cNvSpPr>
          <p:nvPr/>
        </p:nvSpPr>
        <p:spPr>
          <a:xfrm>
            <a:off x="457200" y="381000"/>
            <a:ext cx="8229600" cy="563563"/>
          </a:xfrm>
          <a:prstGeom prst="rect">
            <a:avLst/>
          </a:prstGeom>
        </p:spPr>
        <p:txBody>
          <a:bodyPr>
            <a:normAutofit/>
          </a:bodyPr>
          <a:lstStyle/>
          <a:p>
            <a:pPr fontAlgn="auto">
              <a:spcAft>
                <a:spcPts val="0"/>
              </a:spcAft>
              <a:defRPr/>
            </a:pPr>
            <a:r>
              <a:rPr lang="en-US" sz="2800" b="1" dirty="0">
                <a:latin typeface="Arial" pitchFamily="34" charset="0"/>
                <a:ea typeface="+mj-ea"/>
                <a:cs typeface="Arial" pitchFamily="34" charset="0"/>
              </a:rPr>
              <a:t>Boy Scout Life Cycle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915</TotalTime>
  <Words>1634</Words>
  <Application>Microsoft Office PowerPoint</Application>
  <PresentationFormat>On-screen Show (4:3)</PresentationFormat>
  <Paragraphs>353</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The Life Cycle of Scouts  (It’s a Journey…)</vt:lpstr>
      <vt:lpstr>Objectives</vt:lpstr>
      <vt:lpstr>BSA Mission Statement</vt:lpstr>
      <vt:lpstr>Scout Oath and Law</vt:lpstr>
      <vt:lpstr>Boy Scout Aims</vt:lpstr>
      <vt:lpstr>Boy Scout Methods</vt:lpstr>
      <vt:lpstr>Cub Scout Purposes &amp; Values</vt:lpstr>
      <vt:lpstr>Slide 8</vt:lpstr>
      <vt:lpstr>Slide 9</vt:lpstr>
      <vt:lpstr>Slide 10</vt:lpstr>
      <vt:lpstr>Appendix</vt:lpstr>
      <vt:lpstr>Scout Motto, Slogan, and Outdoor Code</vt:lpstr>
      <vt:lpstr>Cub Scout Core Values and the Scout Law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Seth White</dc:creator>
  <cp:lastModifiedBy>Michael George Hess</cp:lastModifiedBy>
  <cp:revision>71</cp:revision>
  <dcterms:created xsi:type="dcterms:W3CDTF">2009-11-21T17:25:31Z</dcterms:created>
  <dcterms:modified xsi:type="dcterms:W3CDTF">2011-07-05T17:42:05Z</dcterms:modified>
</cp:coreProperties>
</file>